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4" r:id="rId2"/>
  </p:sldMasterIdLst>
  <p:notesMasterIdLst>
    <p:notesMasterId r:id="rId17"/>
  </p:notesMasterIdLst>
  <p:sldIdLst>
    <p:sldId id="256" r:id="rId3"/>
    <p:sldId id="267" r:id="rId4"/>
    <p:sldId id="268" r:id="rId5"/>
    <p:sldId id="269" r:id="rId6"/>
    <p:sldId id="270" r:id="rId7"/>
    <p:sldId id="271" r:id="rId8"/>
    <p:sldId id="272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4630400" cy="8229600"/>
  <p:notesSz cx="8229600" cy="14630400"/>
  <p:embeddedFontLs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47FA26-DA45-4EE9-BBA1-9E7F7A655B08}" v="11" dt="2026-02-13T12:01:47.319"/>
    <p1510:client id="{996AAAE2-88AD-4759-88C2-0E23CA8B98C4}" v="4" dt="2026-02-13T08:19:00.8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984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na JIN" userId="05e701ef3761b986" providerId="LiveId" clId="{3E67F158-79F2-44E6-AD24-4311B45C8E61}"/>
    <pc:docChg chg="undo custSel addSld delSld modSld sldOrd addMainMaster modMainMaster">
      <pc:chgData name="Mina JIN" userId="05e701ef3761b986" providerId="LiveId" clId="{3E67F158-79F2-44E6-AD24-4311B45C8E61}" dt="2026-02-13T12:01:43.074" v="125"/>
      <pc:docMkLst>
        <pc:docMk/>
      </pc:docMkLst>
      <pc:sldChg chg="addSp delSp modSp mod">
        <pc:chgData name="Mina JIN" userId="05e701ef3761b986" providerId="LiveId" clId="{3E67F158-79F2-44E6-AD24-4311B45C8E61}" dt="2026-02-13T08:17:59.748" v="25" actId="14100"/>
        <pc:sldMkLst>
          <pc:docMk/>
          <pc:sldMk cId="0" sldId="256"/>
        </pc:sldMkLst>
        <pc:spChg chg="add del">
          <ac:chgData name="Mina JIN" userId="05e701ef3761b986" providerId="LiveId" clId="{3E67F158-79F2-44E6-AD24-4311B45C8E61}" dt="2026-02-13T08:15:57.658" v="20" actId="22"/>
          <ac:spMkLst>
            <pc:docMk/>
            <pc:sldMk cId="0" sldId="256"/>
            <ac:spMk id="12" creationId="{BFFFCC2C-E0B0-097F-998B-1DABFB4FA872}"/>
          </ac:spMkLst>
        </pc:spChg>
        <pc:spChg chg="add del">
          <ac:chgData name="Mina JIN" userId="05e701ef3761b986" providerId="LiveId" clId="{3E67F158-79F2-44E6-AD24-4311B45C8E61}" dt="2026-02-13T08:16:03.512" v="22" actId="22"/>
          <ac:spMkLst>
            <pc:docMk/>
            <pc:sldMk cId="0" sldId="256"/>
            <ac:spMk id="14" creationId="{099FE101-20B1-5B2F-2A7E-AEF20DEF6D86}"/>
          </ac:spMkLst>
        </pc:spChg>
        <pc:spChg chg="add mod">
          <ac:chgData name="Mina JIN" userId="05e701ef3761b986" providerId="LiveId" clId="{3E67F158-79F2-44E6-AD24-4311B45C8E61}" dt="2026-02-13T08:17:59.748" v="25" actId="14100"/>
          <ac:spMkLst>
            <pc:docMk/>
            <pc:sldMk cId="0" sldId="256"/>
            <ac:spMk id="15" creationId="{0B587B7E-1CC4-FB99-2167-E35497937A98}"/>
          </ac:spMkLst>
        </pc:spChg>
        <pc:picChg chg="mod modCrop">
          <ac:chgData name="Mina JIN" userId="05e701ef3761b986" providerId="LiveId" clId="{3E67F158-79F2-44E6-AD24-4311B45C8E61}" dt="2026-02-13T08:10:19.052" v="1" actId="732"/>
          <ac:picMkLst>
            <pc:docMk/>
            <pc:sldMk cId="0" sldId="256"/>
            <ac:picMk id="2" creationId="{00000000-0000-0000-0000-000000000000}"/>
          </ac:picMkLst>
        </pc:picChg>
        <pc:picChg chg="add del mod">
          <ac:chgData name="Mina JIN" userId="05e701ef3761b986" providerId="LiveId" clId="{3E67F158-79F2-44E6-AD24-4311B45C8E61}" dt="2026-02-13T08:13:35.307" v="7" actId="478"/>
          <ac:picMkLst>
            <pc:docMk/>
            <pc:sldMk cId="0" sldId="256"/>
            <ac:picMk id="6" creationId="{3C881C14-5ED1-2120-1854-75B1DCD317BB}"/>
          </ac:picMkLst>
        </pc:picChg>
        <pc:picChg chg="add del mod">
          <ac:chgData name="Mina JIN" userId="05e701ef3761b986" providerId="LiveId" clId="{3E67F158-79F2-44E6-AD24-4311B45C8E61}" dt="2026-02-13T08:14:07.219" v="12" actId="478"/>
          <ac:picMkLst>
            <pc:docMk/>
            <pc:sldMk cId="0" sldId="256"/>
            <ac:picMk id="8" creationId="{7AC433B7-3146-2CCE-490A-F66C94042B64}"/>
          </ac:picMkLst>
        </pc:picChg>
        <pc:picChg chg="add del mod">
          <ac:chgData name="Mina JIN" userId="05e701ef3761b986" providerId="LiveId" clId="{3E67F158-79F2-44E6-AD24-4311B45C8E61}" dt="2026-02-13T08:14:23.042" v="15" actId="478"/>
          <ac:picMkLst>
            <pc:docMk/>
            <pc:sldMk cId="0" sldId="256"/>
            <ac:picMk id="10" creationId="{2DD1E8EF-5D0F-ECFC-4FA3-CF5482491FE6}"/>
          </ac:picMkLst>
        </pc:picChg>
      </pc:sldChg>
      <pc:sldChg chg="addSp delSp modSp del mod">
        <pc:chgData name="Mina JIN" userId="05e701ef3761b986" providerId="LiveId" clId="{3E67F158-79F2-44E6-AD24-4311B45C8E61}" dt="2026-02-13T08:27:39.300" v="105" actId="47"/>
        <pc:sldMkLst>
          <pc:docMk/>
          <pc:sldMk cId="0" sldId="257"/>
        </pc:sldMkLst>
        <pc:spChg chg="mod">
          <ac:chgData name="Mina JIN" userId="05e701ef3761b986" providerId="LiveId" clId="{3E67F158-79F2-44E6-AD24-4311B45C8E61}" dt="2026-02-13T08:25:48.971" v="82" actId="20577"/>
          <ac:spMkLst>
            <pc:docMk/>
            <pc:sldMk cId="0" sldId="257"/>
            <ac:spMk id="6" creationId="{00000000-0000-0000-0000-000000000000}"/>
          </ac:spMkLst>
        </pc:spChg>
        <pc:spChg chg="mod">
          <ac:chgData name="Mina JIN" userId="05e701ef3761b986" providerId="LiveId" clId="{3E67F158-79F2-44E6-AD24-4311B45C8E61}" dt="2026-02-13T08:25:47.802" v="81" actId="20577"/>
          <ac:spMkLst>
            <pc:docMk/>
            <pc:sldMk cId="0" sldId="257"/>
            <ac:spMk id="7" creationId="{00000000-0000-0000-0000-000000000000}"/>
          </ac:spMkLst>
        </pc:spChg>
        <pc:spChg chg="add del mod">
          <ac:chgData name="Mina JIN" userId="05e701ef3761b986" providerId="LiveId" clId="{3E67F158-79F2-44E6-AD24-4311B45C8E61}" dt="2026-02-13T08:18:36.257" v="30" actId="478"/>
          <ac:spMkLst>
            <pc:docMk/>
            <pc:sldMk cId="0" sldId="257"/>
            <ac:spMk id="21" creationId="{8ECD5F93-6EC6-BEA7-FBA7-972943C24EA6}"/>
          </ac:spMkLst>
        </pc:spChg>
      </pc:sldChg>
      <pc:sldChg chg="modSp del mod modClrScheme chgLayout">
        <pc:chgData name="Mina JIN" userId="05e701ef3761b986" providerId="LiveId" clId="{3E67F158-79F2-44E6-AD24-4311B45C8E61}" dt="2026-02-13T08:24:49.914" v="51" actId="47"/>
        <pc:sldMkLst>
          <pc:docMk/>
          <pc:sldMk cId="0" sldId="258"/>
        </pc:sldMkLst>
        <pc:spChg chg="mod">
          <ac:chgData name="Mina JIN" userId="05e701ef3761b986" providerId="LiveId" clId="{3E67F158-79F2-44E6-AD24-4311B45C8E61}" dt="2026-02-13T08:20:14.481" v="35" actId="14100"/>
          <ac:spMkLst>
            <pc:docMk/>
            <pc:sldMk cId="0" sldId="258"/>
            <ac:spMk id="7" creationId="{00000000-0000-0000-0000-000000000000}"/>
          </ac:spMkLst>
        </pc:spChg>
      </pc:sldChg>
      <pc:sldChg chg="del mod modClrScheme chgLayout">
        <pc:chgData name="Mina JIN" userId="05e701ef3761b986" providerId="LiveId" clId="{3E67F158-79F2-44E6-AD24-4311B45C8E61}" dt="2026-02-13T08:27:44.030" v="106" actId="47"/>
        <pc:sldMkLst>
          <pc:docMk/>
          <pc:sldMk cId="0" sldId="259"/>
        </pc:sldMkLst>
      </pc:sldChg>
      <pc:sldChg chg="mod modClrScheme chgLayout">
        <pc:chgData name="Mina JIN" userId="05e701ef3761b986" providerId="LiveId" clId="{3E67F158-79F2-44E6-AD24-4311B45C8E61}" dt="2026-02-13T08:20:25.015" v="37" actId="700"/>
        <pc:sldMkLst>
          <pc:docMk/>
          <pc:sldMk cId="0" sldId="260"/>
        </pc:sldMkLst>
      </pc:sldChg>
      <pc:sldChg chg="modSp mod modClrScheme chgLayout">
        <pc:chgData name="Mina JIN" userId="05e701ef3761b986" providerId="LiveId" clId="{3E67F158-79F2-44E6-AD24-4311B45C8E61}" dt="2026-02-13T08:20:33.235" v="39" actId="14100"/>
        <pc:sldMkLst>
          <pc:docMk/>
          <pc:sldMk cId="0" sldId="261"/>
        </pc:sldMkLst>
        <pc:spChg chg="mod">
          <ac:chgData name="Mina JIN" userId="05e701ef3761b986" providerId="LiveId" clId="{3E67F158-79F2-44E6-AD24-4311B45C8E61}" dt="2026-02-13T08:20:33.235" v="39" actId="14100"/>
          <ac:spMkLst>
            <pc:docMk/>
            <pc:sldMk cId="0" sldId="261"/>
            <ac:spMk id="15" creationId="{00000000-0000-0000-0000-000000000000}"/>
          </ac:spMkLst>
        </pc:spChg>
      </pc:sldChg>
      <pc:sldChg chg="addSp delSp modSp mod modClrScheme chgLayout">
        <pc:chgData name="Mina JIN" userId="05e701ef3761b986" providerId="LiveId" clId="{3E67F158-79F2-44E6-AD24-4311B45C8E61}" dt="2026-02-13T08:27:29.279" v="104" actId="20577"/>
        <pc:sldMkLst>
          <pc:docMk/>
          <pc:sldMk cId="0" sldId="262"/>
        </pc:sldMkLst>
        <pc:spChg chg="mod">
          <ac:chgData name="Mina JIN" userId="05e701ef3761b986" providerId="LiveId" clId="{3E67F158-79F2-44E6-AD24-4311B45C8E61}" dt="2026-02-13T08:27:29.279" v="104" actId="20577"/>
          <ac:spMkLst>
            <pc:docMk/>
            <pc:sldMk cId="0" sldId="262"/>
            <ac:spMk id="10" creationId="{00000000-0000-0000-0000-000000000000}"/>
          </ac:spMkLst>
        </pc:spChg>
        <pc:picChg chg="add del mod">
          <ac:chgData name="Mina JIN" userId="05e701ef3761b986" providerId="LiveId" clId="{3E67F158-79F2-44E6-AD24-4311B45C8E61}" dt="2026-02-13T08:15:34.484" v="18" actId="478"/>
          <ac:picMkLst>
            <pc:docMk/>
            <pc:sldMk cId="0" sldId="262"/>
            <ac:picMk id="24" creationId="{F8FF9852-CA16-23F0-21E0-6FE0E0A09653}"/>
          </ac:picMkLst>
        </pc:picChg>
      </pc:sldChg>
      <pc:sldChg chg="mod modClrScheme chgLayout">
        <pc:chgData name="Mina JIN" userId="05e701ef3761b986" providerId="LiveId" clId="{3E67F158-79F2-44E6-AD24-4311B45C8E61}" dt="2026-02-13T08:20:45.486" v="41" actId="700"/>
        <pc:sldMkLst>
          <pc:docMk/>
          <pc:sldMk cId="0" sldId="263"/>
        </pc:sldMkLst>
      </pc:sldChg>
      <pc:sldChg chg="mod modClrScheme chgLayout">
        <pc:chgData name="Mina JIN" userId="05e701ef3761b986" providerId="LiveId" clId="{3E67F158-79F2-44E6-AD24-4311B45C8E61}" dt="2026-02-13T08:20:47.552" v="42" actId="700"/>
        <pc:sldMkLst>
          <pc:docMk/>
          <pc:sldMk cId="0" sldId="264"/>
        </pc:sldMkLst>
      </pc:sldChg>
      <pc:sldChg chg="mod modClrScheme chgLayout">
        <pc:chgData name="Mina JIN" userId="05e701ef3761b986" providerId="LiveId" clId="{3E67F158-79F2-44E6-AD24-4311B45C8E61}" dt="2026-02-13T08:20:50.938" v="43" actId="700"/>
        <pc:sldMkLst>
          <pc:docMk/>
          <pc:sldMk cId="0" sldId="265"/>
        </pc:sldMkLst>
      </pc:sldChg>
      <pc:sldChg chg="modSp mod modClrScheme chgLayout">
        <pc:chgData name="Mina JIN" userId="05e701ef3761b986" providerId="LiveId" clId="{3E67F158-79F2-44E6-AD24-4311B45C8E61}" dt="2026-02-13T08:21:09.293" v="48" actId="14100"/>
        <pc:sldMkLst>
          <pc:docMk/>
          <pc:sldMk cId="0" sldId="266"/>
        </pc:sldMkLst>
        <pc:spChg chg="mod">
          <ac:chgData name="Mina JIN" userId="05e701ef3761b986" providerId="LiveId" clId="{3E67F158-79F2-44E6-AD24-4311B45C8E61}" dt="2026-02-13T08:20:57.675" v="45" actId="14100"/>
          <ac:spMkLst>
            <pc:docMk/>
            <pc:sldMk cId="0" sldId="266"/>
            <ac:spMk id="8" creationId="{00000000-0000-0000-0000-000000000000}"/>
          </ac:spMkLst>
        </pc:spChg>
        <pc:picChg chg="mod">
          <ac:chgData name="Mina JIN" userId="05e701ef3761b986" providerId="LiveId" clId="{3E67F158-79F2-44E6-AD24-4311B45C8E61}" dt="2026-02-13T08:21:09.293" v="48" actId="14100"/>
          <ac:picMkLst>
            <pc:docMk/>
            <pc:sldMk cId="0" sldId="266"/>
            <ac:picMk id="9" creationId="{00000000-0000-0000-0000-000000000000}"/>
          </ac:picMkLst>
        </pc:picChg>
      </pc:sldChg>
      <pc:sldChg chg="modSp del mod modClrScheme chgLayout">
        <pc:chgData name="Mina JIN" userId="05e701ef3761b986" providerId="LiveId" clId="{3E67F158-79F2-44E6-AD24-4311B45C8E61}" dt="2026-02-13T08:26:47.379" v="85" actId="47"/>
        <pc:sldMkLst>
          <pc:docMk/>
          <pc:sldMk cId="0" sldId="267"/>
        </pc:sldMkLst>
        <pc:spChg chg="mod">
          <ac:chgData name="Mina JIN" userId="05e701ef3761b986" providerId="LiveId" clId="{3E67F158-79F2-44E6-AD24-4311B45C8E61}" dt="2026-02-13T08:26:41.934" v="83" actId="20577"/>
          <ac:spMkLst>
            <pc:docMk/>
            <pc:sldMk cId="0" sldId="267"/>
            <ac:spMk id="29" creationId="{00000000-0000-0000-0000-000000000000}"/>
          </ac:spMkLst>
        </pc:spChg>
        <pc:spChg chg="mod">
          <ac:chgData name="Mina JIN" userId="05e701ef3761b986" providerId="LiveId" clId="{3E67F158-79F2-44E6-AD24-4311B45C8E61}" dt="2026-02-13T08:26:43.402" v="84" actId="20577"/>
          <ac:spMkLst>
            <pc:docMk/>
            <pc:sldMk cId="0" sldId="267"/>
            <ac:spMk id="34" creationId="{00000000-0000-0000-0000-000000000000}"/>
          </ac:spMkLst>
        </pc:spChg>
      </pc:sldChg>
      <pc:sldChg chg="new ord">
        <pc:chgData name="Mina JIN" userId="05e701ef3761b986" providerId="LiveId" clId="{3E67F158-79F2-44E6-AD24-4311B45C8E61}" dt="2026-02-13T08:28:28.752" v="111"/>
        <pc:sldMkLst>
          <pc:docMk/>
          <pc:sldMk cId="2774090871" sldId="267"/>
        </pc:sldMkLst>
      </pc:sldChg>
      <pc:sldChg chg="del mod modClrScheme chgLayout">
        <pc:chgData name="Mina JIN" userId="05e701ef3761b986" providerId="LiveId" clId="{3E67F158-79F2-44E6-AD24-4311B45C8E61}" dt="2026-02-13T08:26:49.351" v="86" actId="47"/>
        <pc:sldMkLst>
          <pc:docMk/>
          <pc:sldMk cId="0" sldId="268"/>
        </pc:sldMkLst>
      </pc:sldChg>
      <pc:sldChg chg="add">
        <pc:chgData name="Mina JIN" userId="05e701ef3761b986" providerId="LiveId" clId="{3E67F158-79F2-44E6-AD24-4311B45C8E61}" dt="2026-02-13T08:28:50.148" v="112"/>
        <pc:sldMkLst>
          <pc:docMk/>
          <pc:sldMk cId="2505282979" sldId="268"/>
        </pc:sldMkLst>
      </pc:sldChg>
      <pc:sldChg chg="add">
        <pc:chgData name="Mina JIN" userId="05e701ef3761b986" providerId="LiveId" clId="{3E67F158-79F2-44E6-AD24-4311B45C8E61}" dt="2026-02-13T08:28:50.412" v="113"/>
        <pc:sldMkLst>
          <pc:docMk/>
          <pc:sldMk cId="2272598759" sldId="269"/>
        </pc:sldMkLst>
      </pc:sldChg>
      <pc:sldChg chg="add">
        <pc:chgData name="Mina JIN" userId="05e701ef3761b986" providerId="LiveId" clId="{3E67F158-79F2-44E6-AD24-4311B45C8E61}" dt="2026-02-13T08:28:50.637" v="114"/>
        <pc:sldMkLst>
          <pc:docMk/>
          <pc:sldMk cId="1356211736" sldId="270"/>
        </pc:sldMkLst>
      </pc:sldChg>
      <pc:sldChg chg="add">
        <pc:chgData name="Mina JIN" userId="05e701ef3761b986" providerId="LiveId" clId="{3E67F158-79F2-44E6-AD24-4311B45C8E61}" dt="2026-02-13T08:28:50.992" v="115"/>
        <pc:sldMkLst>
          <pc:docMk/>
          <pc:sldMk cId="2985969046" sldId="271"/>
        </pc:sldMkLst>
      </pc:sldChg>
      <pc:sldChg chg="add">
        <pc:chgData name="Mina JIN" userId="05e701ef3761b986" providerId="LiveId" clId="{3E67F158-79F2-44E6-AD24-4311B45C8E61}" dt="2026-02-13T08:28:51.223" v="116"/>
        <pc:sldMkLst>
          <pc:docMk/>
          <pc:sldMk cId="2353844448" sldId="272"/>
        </pc:sldMkLst>
      </pc:sldChg>
      <pc:sldMasterChg chg="modSldLayout">
        <pc:chgData name="Mina JIN" userId="05e701ef3761b986" providerId="LiveId" clId="{3E67F158-79F2-44E6-AD24-4311B45C8E61}" dt="2026-02-13T08:29:26.241" v="123" actId="1076"/>
        <pc:sldMasterMkLst>
          <pc:docMk/>
          <pc:sldMasterMk cId="0" sldId="2147483648"/>
        </pc:sldMasterMkLst>
        <pc:sldLayoutChg chg="addSp modSp mod">
          <pc:chgData name="Mina JIN" userId="05e701ef3761b986" providerId="LiveId" clId="{3E67F158-79F2-44E6-AD24-4311B45C8E61}" dt="2026-02-13T08:19:06.672" v="32" actId="20577"/>
          <pc:sldLayoutMkLst>
            <pc:docMk/>
            <pc:sldMasterMk cId="0" sldId="2147483648"/>
            <pc:sldLayoutMk cId="0" sldId="2147483650"/>
          </pc:sldLayoutMkLst>
          <pc:spChg chg="add mod">
            <ac:chgData name="Mina JIN" userId="05e701ef3761b986" providerId="LiveId" clId="{3E67F158-79F2-44E6-AD24-4311B45C8E61}" dt="2026-02-13T08:19:00.898" v="31"/>
            <ac:spMkLst>
              <pc:docMk/>
              <pc:sldMasterMk cId="0" sldId="2147483648"/>
              <pc:sldLayoutMk cId="0" sldId="2147483650"/>
              <ac:spMk id="5" creationId="{DD1AA40C-9743-BE90-CE6E-54126FFB1FC9}"/>
            </ac:spMkLst>
          </pc:spChg>
          <pc:spChg chg="add mod">
            <ac:chgData name="Mina JIN" userId="05e701ef3761b986" providerId="LiveId" clId="{3E67F158-79F2-44E6-AD24-4311B45C8E61}" dt="2026-02-13T08:19:06.672" v="32" actId="20577"/>
            <ac:spMkLst>
              <pc:docMk/>
              <pc:sldMasterMk cId="0" sldId="2147483648"/>
              <pc:sldLayoutMk cId="0" sldId="2147483650"/>
              <ac:spMk id="6" creationId="{000565D3-4BD3-49C3-F886-730D6B60D5A5}"/>
            </ac:spMkLst>
          </pc:spChg>
          <pc:spChg chg="add mod">
            <ac:chgData name="Mina JIN" userId="05e701ef3761b986" providerId="LiveId" clId="{3E67F158-79F2-44E6-AD24-4311B45C8E61}" dt="2026-02-13T08:19:00.898" v="31"/>
            <ac:spMkLst>
              <pc:docMk/>
              <pc:sldMasterMk cId="0" sldId="2147483648"/>
              <pc:sldLayoutMk cId="0" sldId="2147483650"/>
              <ac:spMk id="7" creationId="{E20C9E01-2154-E7FD-8CA8-F0281266753F}"/>
            </ac:spMkLst>
          </pc:spChg>
          <pc:picChg chg="add mod">
            <ac:chgData name="Mina JIN" userId="05e701ef3761b986" providerId="LiveId" clId="{3E67F158-79F2-44E6-AD24-4311B45C8E61}" dt="2026-02-13T08:19:00.898" v="31"/>
            <ac:picMkLst>
              <pc:docMk/>
              <pc:sldMasterMk cId="0" sldId="2147483648"/>
              <pc:sldLayoutMk cId="0" sldId="2147483650"/>
              <ac:picMk id="4" creationId="{AF5378BD-165F-2662-C73E-A5F9911CD0DF}"/>
            </ac:picMkLst>
          </pc:picChg>
        </pc:sldLayoutChg>
        <pc:sldLayoutChg chg="addSp modSp mod">
          <pc:chgData name="Mina JIN" userId="05e701ef3761b986" providerId="LiveId" clId="{3E67F158-79F2-44E6-AD24-4311B45C8E61}" dt="2026-02-13T08:19:48.364" v="33" actId="1076"/>
          <pc:sldLayoutMkLst>
            <pc:docMk/>
            <pc:sldMasterMk cId="0" sldId="2147483648"/>
            <pc:sldLayoutMk cId="0" sldId="2147483651"/>
          </pc:sldLayoutMkLst>
          <pc:spChg chg="add mod">
            <ac:chgData name="Mina JIN" userId="05e701ef3761b986" providerId="LiveId" clId="{3E67F158-79F2-44E6-AD24-4311B45C8E61}" dt="2026-02-13T08:19:48.364" v="33" actId="1076"/>
            <ac:spMkLst>
              <pc:docMk/>
              <pc:sldMasterMk cId="0" sldId="2147483648"/>
              <pc:sldLayoutMk cId="0" sldId="2147483651"/>
              <ac:spMk id="4" creationId="{B651FF1A-8BCA-485A-C95F-C1E97C7A9CAB}"/>
            </ac:spMkLst>
          </pc:spChg>
        </pc:sldLayoutChg>
        <pc:sldLayoutChg chg="addSp modSp mod">
          <pc:chgData name="Mina JIN" userId="05e701ef3761b986" providerId="LiveId" clId="{3E67F158-79F2-44E6-AD24-4311B45C8E61}" dt="2026-02-13T08:29:07.086" v="118" actId="1076"/>
          <pc:sldLayoutMkLst>
            <pc:docMk/>
            <pc:sldMasterMk cId="0" sldId="2147483648"/>
            <pc:sldLayoutMk cId="0" sldId="2147483652"/>
          </pc:sldLayoutMkLst>
          <pc:spChg chg="add mod">
            <ac:chgData name="Mina JIN" userId="05e701ef3761b986" providerId="LiveId" clId="{3E67F158-79F2-44E6-AD24-4311B45C8E61}" dt="2026-02-13T08:29:07.086" v="118" actId="1076"/>
            <ac:spMkLst>
              <pc:docMk/>
              <pc:sldMasterMk cId="0" sldId="2147483648"/>
              <pc:sldLayoutMk cId="0" sldId="2147483652"/>
              <ac:spMk id="4" creationId="{15B99777-58B9-77BB-F6FC-99513E6FB225}"/>
            </ac:spMkLst>
          </pc:spChg>
        </pc:sldLayoutChg>
        <pc:sldLayoutChg chg="addSp modSp mod">
          <pc:chgData name="Mina JIN" userId="05e701ef3761b986" providerId="LiveId" clId="{3E67F158-79F2-44E6-AD24-4311B45C8E61}" dt="2026-02-13T08:29:18.255" v="121" actId="14100"/>
          <pc:sldLayoutMkLst>
            <pc:docMk/>
            <pc:sldMasterMk cId="0" sldId="2147483648"/>
            <pc:sldLayoutMk cId="0" sldId="2147483653"/>
          </pc:sldLayoutMkLst>
          <pc:spChg chg="add mod">
            <ac:chgData name="Mina JIN" userId="05e701ef3761b986" providerId="LiveId" clId="{3E67F158-79F2-44E6-AD24-4311B45C8E61}" dt="2026-02-13T08:29:18.255" v="121" actId="14100"/>
            <ac:spMkLst>
              <pc:docMk/>
              <pc:sldMasterMk cId="0" sldId="2147483648"/>
              <pc:sldLayoutMk cId="0" sldId="2147483653"/>
              <ac:spMk id="4" creationId="{8B89A2C1-EAF4-2288-2439-AF2AC8B2C272}"/>
            </ac:spMkLst>
          </pc:spChg>
        </pc:sldLayoutChg>
        <pc:sldLayoutChg chg="addSp modSp mod">
          <pc:chgData name="Mina JIN" userId="05e701ef3761b986" providerId="LiveId" clId="{3E67F158-79F2-44E6-AD24-4311B45C8E61}" dt="2026-02-13T08:29:26.241" v="123" actId="1076"/>
          <pc:sldLayoutMkLst>
            <pc:docMk/>
            <pc:sldMasterMk cId="0" sldId="2147483648"/>
            <pc:sldLayoutMk cId="0" sldId="2147483654"/>
          </pc:sldLayoutMkLst>
          <pc:spChg chg="add mod">
            <ac:chgData name="Mina JIN" userId="05e701ef3761b986" providerId="LiveId" clId="{3E67F158-79F2-44E6-AD24-4311B45C8E61}" dt="2026-02-13T08:29:26.241" v="123" actId="1076"/>
            <ac:spMkLst>
              <pc:docMk/>
              <pc:sldMasterMk cId="0" sldId="2147483648"/>
              <pc:sldLayoutMk cId="0" sldId="2147483654"/>
              <ac:spMk id="4" creationId="{17A8781C-69C9-484C-80E9-46CB8CA2DEFA}"/>
            </ac:spMkLst>
          </pc:spChg>
        </pc:sldLayoutChg>
      </pc:sldMasterChg>
      <pc:sldMasterChg chg="new mod addSldLayout modSldLayout">
        <pc:chgData name="Mina JIN" userId="05e701ef3761b986" providerId="LiveId" clId="{3E67F158-79F2-44E6-AD24-4311B45C8E61}" dt="2026-02-13T12:01:43.074" v="125"/>
        <pc:sldMasterMkLst>
          <pc:docMk/>
          <pc:sldMasterMk cId="2085271199" sldId="2147483664"/>
        </pc:sldMasterMkLst>
        <pc:sldLayoutChg chg="addSp modSp new replId">
          <pc:chgData name="Mina JIN" userId="05e701ef3761b986" providerId="LiveId" clId="{3E67F158-79F2-44E6-AD24-4311B45C8E61}" dt="2026-02-13T12:01:43.074" v="125"/>
          <pc:sldLayoutMkLst>
            <pc:docMk/>
            <pc:sldMasterMk cId="2085271199" sldId="2147483664"/>
            <pc:sldLayoutMk cId="1914638650" sldId="2147483665"/>
          </pc:sldLayoutMkLst>
          <pc:spChg chg="add mod">
            <ac:chgData name="Mina JIN" userId="05e701ef3761b986" providerId="LiveId" clId="{3E67F158-79F2-44E6-AD24-4311B45C8E61}" dt="2026-02-13T12:01:43.074" v="125"/>
            <ac:spMkLst>
              <pc:docMk/>
              <pc:sldMasterMk cId="2085271199" sldId="2147483664"/>
              <pc:sldLayoutMk cId="1914638650" sldId="2147483665"/>
              <ac:spMk id="7" creationId="{FED86B74-3ED4-9300-0171-6D05D4D1EB11}"/>
            </ac:spMkLst>
          </pc:spChg>
        </pc:sldLayoutChg>
        <pc:sldLayoutChg chg="new replId">
          <pc:chgData name="Mina JIN" userId="05e701ef3761b986" providerId="LiveId" clId="{3E67F158-79F2-44E6-AD24-4311B45C8E61}" dt="2026-02-13T12:01:26.809" v="124" actId="6938"/>
          <pc:sldLayoutMkLst>
            <pc:docMk/>
            <pc:sldMasterMk cId="2085271199" sldId="2147483664"/>
            <pc:sldLayoutMk cId="4003320308" sldId="2147483666"/>
          </pc:sldLayoutMkLst>
        </pc:sldLayoutChg>
        <pc:sldLayoutChg chg="new replId">
          <pc:chgData name="Mina JIN" userId="05e701ef3761b986" providerId="LiveId" clId="{3E67F158-79F2-44E6-AD24-4311B45C8E61}" dt="2026-02-13T12:01:26.809" v="124" actId="6938"/>
          <pc:sldLayoutMkLst>
            <pc:docMk/>
            <pc:sldMasterMk cId="2085271199" sldId="2147483664"/>
            <pc:sldLayoutMk cId="2713134376" sldId="2147483667"/>
          </pc:sldLayoutMkLst>
        </pc:sldLayoutChg>
        <pc:sldLayoutChg chg="new replId">
          <pc:chgData name="Mina JIN" userId="05e701ef3761b986" providerId="LiveId" clId="{3E67F158-79F2-44E6-AD24-4311B45C8E61}" dt="2026-02-13T12:01:26.809" v="124" actId="6938"/>
          <pc:sldLayoutMkLst>
            <pc:docMk/>
            <pc:sldMasterMk cId="2085271199" sldId="2147483664"/>
            <pc:sldLayoutMk cId="1954639328" sldId="2147483668"/>
          </pc:sldLayoutMkLst>
        </pc:sldLayoutChg>
        <pc:sldLayoutChg chg="new replId">
          <pc:chgData name="Mina JIN" userId="05e701ef3761b986" providerId="LiveId" clId="{3E67F158-79F2-44E6-AD24-4311B45C8E61}" dt="2026-02-13T12:01:26.809" v="124" actId="6938"/>
          <pc:sldLayoutMkLst>
            <pc:docMk/>
            <pc:sldMasterMk cId="2085271199" sldId="2147483664"/>
            <pc:sldLayoutMk cId="2083407831" sldId="2147483669"/>
          </pc:sldLayoutMkLst>
        </pc:sldLayoutChg>
        <pc:sldLayoutChg chg="new replId">
          <pc:chgData name="Mina JIN" userId="05e701ef3761b986" providerId="LiveId" clId="{3E67F158-79F2-44E6-AD24-4311B45C8E61}" dt="2026-02-13T12:01:26.809" v="124" actId="6938"/>
          <pc:sldLayoutMkLst>
            <pc:docMk/>
            <pc:sldMasterMk cId="2085271199" sldId="2147483664"/>
            <pc:sldLayoutMk cId="3645943596" sldId="2147483670"/>
          </pc:sldLayoutMkLst>
        </pc:sldLayoutChg>
        <pc:sldLayoutChg chg="new replId">
          <pc:chgData name="Mina JIN" userId="05e701ef3761b986" providerId="LiveId" clId="{3E67F158-79F2-44E6-AD24-4311B45C8E61}" dt="2026-02-13T12:01:26.809" v="124" actId="6938"/>
          <pc:sldLayoutMkLst>
            <pc:docMk/>
            <pc:sldMasterMk cId="2085271199" sldId="2147483664"/>
            <pc:sldLayoutMk cId="282571105" sldId="2147483671"/>
          </pc:sldLayoutMkLst>
        </pc:sldLayoutChg>
        <pc:sldLayoutChg chg="new replId">
          <pc:chgData name="Mina JIN" userId="05e701ef3761b986" providerId="LiveId" clId="{3E67F158-79F2-44E6-AD24-4311B45C8E61}" dt="2026-02-13T12:01:26.809" v="124" actId="6938"/>
          <pc:sldLayoutMkLst>
            <pc:docMk/>
            <pc:sldMasterMk cId="2085271199" sldId="2147483664"/>
            <pc:sldLayoutMk cId="4055462920" sldId="2147483672"/>
          </pc:sldLayoutMkLst>
        </pc:sldLayoutChg>
        <pc:sldLayoutChg chg="new replId">
          <pc:chgData name="Mina JIN" userId="05e701ef3761b986" providerId="LiveId" clId="{3E67F158-79F2-44E6-AD24-4311B45C8E61}" dt="2026-02-13T12:01:26.809" v="124" actId="6938"/>
          <pc:sldLayoutMkLst>
            <pc:docMk/>
            <pc:sldMasterMk cId="2085271199" sldId="2147483664"/>
            <pc:sldLayoutMk cId="641594203" sldId="2147483673"/>
          </pc:sldLayoutMkLst>
        </pc:sldLayoutChg>
        <pc:sldLayoutChg chg="new replId">
          <pc:chgData name="Mina JIN" userId="05e701ef3761b986" providerId="LiveId" clId="{3E67F158-79F2-44E6-AD24-4311B45C8E61}" dt="2026-02-13T12:01:26.809" v="124" actId="6938"/>
          <pc:sldLayoutMkLst>
            <pc:docMk/>
            <pc:sldMasterMk cId="2085271199" sldId="2147483664"/>
            <pc:sldLayoutMk cId="2663338356" sldId="2147483674"/>
          </pc:sldLayoutMkLst>
        </pc:sldLayoutChg>
        <pc:sldLayoutChg chg="new replId">
          <pc:chgData name="Mina JIN" userId="05e701ef3761b986" providerId="LiveId" clId="{3E67F158-79F2-44E6-AD24-4311B45C8E61}" dt="2026-02-13T12:01:26.809" v="124" actId="6938"/>
          <pc:sldLayoutMkLst>
            <pc:docMk/>
            <pc:sldMasterMk cId="2085271199" sldId="2147483664"/>
            <pc:sldLayoutMk cId="1121620985" sldId="2147483675"/>
          </pc:sldLayoutMkLst>
        </pc:sldLayoutChg>
      </pc:sldMaster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8171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AF5378BD-165F-2662-C73E-A5F9911CD0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9016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DD1AA40C-9743-BE90-CE6E-54126FFB1FC9}"/>
              </a:ext>
            </a:extLst>
          </p:cNvPr>
          <p:cNvSpPr/>
          <p:nvPr userDrawn="1"/>
        </p:nvSpPr>
        <p:spPr>
          <a:xfrm>
            <a:off x="6280190" y="3299936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Global Power Platform Bootcamp </a:t>
            </a:r>
          </a:p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Seoul 2026</a:t>
            </a:r>
            <a:endParaRPr lang="en-US" sz="390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000565D3-4BD3-49C3-F886-730D6B60D5A5}"/>
              </a:ext>
            </a:extLst>
          </p:cNvPr>
          <p:cNvSpPr/>
          <p:nvPr userDrawn="1"/>
        </p:nvSpPr>
        <p:spPr>
          <a:xfrm>
            <a:off x="6280190" y="4619387"/>
            <a:ext cx="382928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950" dirty="0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E20C9E01-2154-E7FD-8CA8-F0281266753F}"/>
              </a:ext>
            </a:extLst>
          </p:cNvPr>
          <p:cNvSpPr/>
          <p:nvPr userDrawn="1"/>
        </p:nvSpPr>
        <p:spPr>
          <a:xfrm>
            <a:off x="11362544" y="206026"/>
            <a:ext cx="2990338" cy="3093910"/>
          </a:xfrm>
          <a:custGeom>
            <a:avLst/>
            <a:gdLst/>
            <a:ahLst/>
            <a:cxnLst/>
            <a:rect l="l" t="t" r="r" b="b"/>
            <a:pathLst>
              <a:path w="2600594" h="2739589">
                <a:moveTo>
                  <a:pt x="0" y="0"/>
                </a:moveTo>
                <a:lnTo>
                  <a:pt x="2600594" y="0"/>
                </a:lnTo>
                <a:lnTo>
                  <a:pt x="2600594" y="2739589"/>
                </a:lnTo>
                <a:lnTo>
                  <a:pt x="0" y="27395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765814-6987-E897-0608-EACE05061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D94FB8-F6BC-807F-18A4-50F3230CD6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D879AF-E7DF-4775-DECB-3E28295BA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7D7CCA2-7419-D5E4-3074-28788CA7C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C415903-1C11-19B8-A5F5-BE7277496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C340934-DE10-D3BE-3012-22511A722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269149-D5EE-4FA5-6CC7-580924C67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1C96933-9811-5D4E-A9AB-0BD096535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407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E2A466-631E-51B5-C119-5C49206C5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11EE020-4327-4FF1-6276-2975F9DDB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988E37-2E61-154B-BB28-842E2743E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78ACFAD-DE7C-10EF-B96A-CF1972706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943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AA4FA72-7A88-DE8F-1F40-BB35D659A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655CBEF-A43D-0B5F-16C9-DCA7179C9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EA1A3B-2894-0598-2F01-3280ACF57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71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849B56-390F-1464-62E8-E1116B6E6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822849-31DF-1AFE-8C16-EB034C70B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383DE2-9042-A511-BD48-DDFE13AA4C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C4215F-0EE7-A910-DF90-984E9DE8A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CF8A52-CEA6-88B1-23DE-9FD52C79E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1D36B0-3251-2098-F056-870CB2B24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4629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53850F-F274-24F5-14BF-0E185D12E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0BF2445-6E32-62D3-BC65-3476E7AD3F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61E4F6-74F3-2B1A-57E0-C574B3A35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269ACE-0DC1-BD17-6C8C-D402A076D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B87A50-96B0-30D3-18EF-11DCFB094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B50955-5C3D-FA7C-35F9-6D9DB36E9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5942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F7E831-1658-4A30-6F2D-4B65D903C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3CC4772-1F2A-5564-7EF5-EF3AC3BF1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4CFC72-7757-5FCA-C8C9-0F54C9DA2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0ADEE2-C02E-C8CA-C66B-CCC0D1F63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8706D2-9A13-6613-7B3D-0E8278CE5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3383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F28EEFF-FA18-1E36-073F-502A5F90BB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C50CDA2-8B54-0AE4-94A9-8FE1E0D1D9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0621B1-7047-65D1-4EDF-4419A8089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8DE208-3C25-A572-B943-01401F70E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489269-855E-5829-5E20-565216188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620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7">
            <a:extLst>
              <a:ext uri="{FF2B5EF4-FFF2-40B4-BE49-F238E27FC236}">
                <a16:creationId xmlns:a16="http://schemas.microsoft.com/office/drawing/2014/main" id="{B651FF1A-8BCA-485A-C95F-C1E97C7A9CAB}"/>
              </a:ext>
            </a:extLst>
          </p:cNvPr>
          <p:cNvSpPr/>
          <p:nvPr userDrawn="1"/>
        </p:nvSpPr>
        <p:spPr>
          <a:xfrm>
            <a:off x="11764370" y="190365"/>
            <a:ext cx="2600594" cy="2739589"/>
          </a:xfrm>
          <a:custGeom>
            <a:avLst/>
            <a:gdLst/>
            <a:ahLst/>
            <a:cxnLst/>
            <a:rect l="l" t="t" r="r" b="b"/>
            <a:pathLst>
              <a:path w="2600594" h="2739589">
                <a:moveTo>
                  <a:pt x="0" y="0"/>
                </a:moveTo>
                <a:lnTo>
                  <a:pt x="2600594" y="0"/>
                </a:lnTo>
                <a:lnTo>
                  <a:pt x="2600594" y="2739589"/>
                </a:lnTo>
                <a:lnTo>
                  <a:pt x="0" y="27395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Freeform 7">
            <a:extLst>
              <a:ext uri="{FF2B5EF4-FFF2-40B4-BE49-F238E27FC236}">
                <a16:creationId xmlns:a16="http://schemas.microsoft.com/office/drawing/2014/main" id="{15B99777-58B9-77BB-F6FC-99513E6FB225}"/>
              </a:ext>
            </a:extLst>
          </p:cNvPr>
          <p:cNvSpPr/>
          <p:nvPr userDrawn="1"/>
        </p:nvSpPr>
        <p:spPr>
          <a:xfrm>
            <a:off x="12029806" y="5621009"/>
            <a:ext cx="2600594" cy="2739589"/>
          </a:xfrm>
          <a:custGeom>
            <a:avLst/>
            <a:gdLst/>
            <a:ahLst/>
            <a:cxnLst/>
            <a:rect l="l" t="t" r="r" b="b"/>
            <a:pathLst>
              <a:path w="2600594" h="2739589">
                <a:moveTo>
                  <a:pt x="0" y="0"/>
                </a:moveTo>
                <a:lnTo>
                  <a:pt x="2600594" y="0"/>
                </a:lnTo>
                <a:lnTo>
                  <a:pt x="2600594" y="2739589"/>
                </a:lnTo>
                <a:lnTo>
                  <a:pt x="0" y="27395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Freeform 7">
            <a:extLst>
              <a:ext uri="{FF2B5EF4-FFF2-40B4-BE49-F238E27FC236}">
                <a16:creationId xmlns:a16="http://schemas.microsoft.com/office/drawing/2014/main" id="{8B89A2C1-EAF4-2288-2439-AF2AC8B2C272}"/>
              </a:ext>
            </a:extLst>
          </p:cNvPr>
          <p:cNvSpPr/>
          <p:nvPr userDrawn="1"/>
        </p:nvSpPr>
        <p:spPr>
          <a:xfrm>
            <a:off x="12879658" y="190366"/>
            <a:ext cx="1485305" cy="1515772"/>
          </a:xfrm>
          <a:custGeom>
            <a:avLst/>
            <a:gdLst/>
            <a:ahLst/>
            <a:cxnLst/>
            <a:rect l="l" t="t" r="r" b="b"/>
            <a:pathLst>
              <a:path w="2600594" h="2739589">
                <a:moveTo>
                  <a:pt x="0" y="0"/>
                </a:moveTo>
                <a:lnTo>
                  <a:pt x="2600594" y="0"/>
                </a:lnTo>
                <a:lnTo>
                  <a:pt x="2600594" y="2739589"/>
                </a:lnTo>
                <a:lnTo>
                  <a:pt x="0" y="27395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Freeform 7">
            <a:extLst>
              <a:ext uri="{FF2B5EF4-FFF2-40B4-BE49-F238E27FC236}">
                <a16:creationId xmlns:a16="http://schemas.microsoft.com/office/drawing/2014/main" id="{17A8781C-69C9-484C-80E9-46CB8CA2DEFA}"/>
              </a:ext>
            </a:extLst>
          </p:cNvPr>
          <p:cNvSpPr/>
          <p:nvPr userDrawn="1"/>
        </p:nvSpPr>
        <p:spPr>
          <a:xfrm>
            <a:off x="12879658" y="6713828"/>
            <a:ext cx="1485305" cy="1515772"/>
          </a:xfrm>
          <a:custGeom>
            <a:avLst/>
            <a:gdLst/>
            <a:ahLst/>
            <a:cxnLst/>
            <a:rect l="l" t="t" r="r" b="b"/>
            <a:pathLst>
              <a:path w="2600594" h="2739589">
                <a:moveTo>
                  <a:pt x="0" y="0"/>
                </a:moveTo>
                <a:lnTo>
                  <a:pt x="2600594" y="0"/>
                </a:lnTo>
                <a:lnTo>
                  <a:pt x="2600594" y="2739589"/>
                </a:lnTo>
                <a:lnTo>
                  <a:pt x="0" y="27395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9D020C-47A3-03CC-D1F4-883CC1BAD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220BD6-B29D-FDEE-69FF-6049F991A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D1A4BD-D3B2-8BA0-A455-634A96B64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DCCE5B-7EE5-9CB3-40E6-54BF4493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FE401E-2EC1-59B7-B33F-1FA235BAA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63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D55D95-58E3-B748-846D-7604AE287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F87ED8-F90F-AFF3-7A23-B0512E507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3F48D3-5C6C-D31E-2F2D-DADCC6214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E093BB-C68D-CE48-6209-AAFCB5FAD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33869F-70A1-FA40-DDEB-4FB7B15FC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3320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96E5CE-75EC-CAFB-B5B9-A32342DA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CCFDD4-92E9-7CF5-318F-6CBEE144C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B144BE-61EA-02C1-2C05-C33F1E58B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51BF7B-64DA-C0C4-AAB8-72D615070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153ABE-D98B-71BB-DBBC-28DA5D923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134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EBF9AB-D255-0BA7-1F33-F8D657B6A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C57224-3EDE-065F-4424-275F89E79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728752-AFF3-52E0-4EDA-DD28C185D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B64702-A6DD-177D-9A90-3E9DB9707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D86278-247C-71D3-E2D0-6CC4090A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DBE419-1DBC-78EB-0549-C2F6A3F22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639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244F84-0D69-5786-5792-DBBFA9471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FA3961-222E-F55C-86FC-E6D78A4DF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7CB677-4D20-5E62-7434-298A8531F8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85908F-6EF1-44D8-8290-8A1CC5529A71}" type="datetimeFigureOut">
              <a:rPr lang="ko-KR" altLang="en-US" smtClean="0"/>
              <a:t>2026-02-13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165A3A-4778-A28D-A7E5-2F36CDC555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3FBADC-2DCD-3179-362B-949CE72250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EA4F93-CE4F-4F40-9D77-B24B5139A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271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b="9016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99936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Global Power Platform Bootcamp </a:t>
            </a:r>
          </a:p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Seoul 2026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619387"/>
            <a:ext cx="382928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실습으로 배우는 AI Copilot Agent</a:t>
            </a:r>
            <a:endParaRPr lang="en-US" sz="1950" dirty="0"/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0B587B7E-1CC4-FB99-2167-E35497937A98}"/>
              </a:ext>
            </a:extLst>
          </p:cNvPr>
          <p:cNvSpPr/>
          <p:nvPr/>
        </p:nvSpPr>
        <p:spPr>
          <a:xfrm>
            <a:off x="11362544" y="206026"/>
            <a:ext cx="2990338" cy="3093910"/>
          </a:xfrm>
          <a:custGeom>
            <a:avLst/>
            <a:gdLst/>
            <a:ahLst/>
            <a:cxnLst/>
            <a:rect l="l" t="t" r="r" b="b"/>
            <a:pathLst>
              <a:path w="2600594" h="2739589">
                <a:moveTo>
                  <a:pt x="0" y="0"/>
                </a:moveTo>
                <a:lnTo>
                  <a:pt x="2600594" y="0"/>
                </a:lnTo>
                <a:lnTo>
                  <a:pt x="2600594" y="2739589"/>
                </a:lnTo>
                <a:lnTo>
                  <a:pt x="0" y="27395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31996"/>
            <a:ext cx="668774" cy="373142"/>
          </a:xfrm>
          <a:prstGeom prst="roundRect">
            <a:avLst>
              <a:gd name="adj" fmla="val 6383"/>
            </a:avLst>
          </a:prstGeom>
          <a:solidFill>
            <a:srgbClr val="4A022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Text 1"/>
          <p:cNvSpPr/>
          <p:nvPr/>
        </p:nvSpPr>
        <p:spPr>
          <a:xfrm>
            <a:off x="912852" y="791527"/>
            <a:ext cx="430649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 트랙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1561743" y="724376"/>
            <a:ext cx="1025604" cy="388382"/>
          </a:xfrm>
          <a:prstGeom prst="roundRect">
            <a:avLst>
              <a:gd name="adj" fmla="val 6132"/>
            </a:avLst>
          </a:prstGeom>
          <a:noFill/>
          <a:ln w="7620">
            <a:solidFill>
              <a:srgbClr val="F94CA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3"/>
          <p:cNvSpPr/>
          <p:nvPr/>
        </p:nvSpPr>
        <p:spPr>
          <a:xfrm>
            <a:off x="1688425" y="791527"/>
            <a:ext cx="772239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경험자 대상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793790" y="1192054"/>
            <a:ext cx="1196685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Microsoft Copilot Studio 기반 에이전트 마스터 과정</a:t>
            </a:r>
            <a:endParaRPr lang="en-US" sz="3900" dirty="0"/>
          </a:p>
        </p:txBody>
      </p:sp>
      <p:sp>
        <p:nvSpPr>
          <p:cNvPr id="7" name="Text 5"/>
          <p:cNvSpPr/>
          <p:nvPr/>
        </p:nvSpPr>
        <p:spPr>
          <a:xfrm>
            <a:off x="793790" y="189142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정원: 30명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93790" y="269759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발표자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93790" y="3206115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박민진 MCT</a:t>
            </a:r>
            <a:r>
              <a:rPr lang="en-US" sz="15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DevOps (Azure Cloud, GitHub)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3910608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ko-KR" altLang="en-US" sz="1550" b="1" dirty="0" err="1">
                <a:solidFill>
                  <a:srgbClr val="DAD1E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김은송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269759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세션 특징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7564874" y="3206115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단순히 챗봇을 만드는 수준을 넘어, 다양한 외부 도구를 연동하고 조직 내 지식 베이스를 결합하여 기업용 맞춤형 솔루션을 완성합니다.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93790" y="483834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본 과정은 Microsoft Copilot Studio의 핵심 기능들을 다양하게 활용하여 실무에 투입 가능한 AI 에이전트를 구축해 보는 실습 중심의 세션입니다. SharePoint를 기반으로 한 지식 활용과 외부 도구 연동을 통해 실제 기업 환경에서 사용할 수 있는 완성도 높은 AI 솔루션을 만들어봅니다.</a:t>
            </a:r>
            <a:endParaRPr lang="en-US" sz="15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5696664"/>
            <a:ext cx="496133" cy="496133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793790" y="644080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외부 도구 연동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793790" y="6870025"/>
            <a:ext cx="41821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다양한 API와 서비스를 Copilot Studio와 통합하는 방법을 실습합니다.</a:t>
            </a:r>
            <a:endParaRPr lang="en-US" sz="155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23986" y="5696664"/>
            <a:ext cx="496133" cy="496133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5223986" y="644080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SharePoint 통합</a:t>
            </a:r>
            <a:endParaRPr lang="en-US" sz="1950" dirty="0"/>
          </a:p>
        </p:txBody>
      </p:sp>
      <p:sp>
        <p:nvSpPr>
          <p:cNvPr id="19" name="Text 15"/>
          <p:cNvSpPr/>
          <p:nvPr/>
        </p:nvSpPr>
        <p:spPr>
          <a:xfrm>
            <a:off x="5223986" y="6870025"/>
            <a:ext cx="41823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조직 내 지식 베이스를 활용한 스마트한 에이전트를 구축합니다.</a:t>
            </a:r>
            <a:endParaRPr lang="en-US" sz="1550" dirty="0"/>
          </a:p>
        </p:txBody>
      </p:sp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54302" y="5696664"/>
            <a:ext cx="496133" cy="496133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9654302" y="644080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맞춤형 AI 에이전트</a:t>
            </a:r>
            <a:endParaRPr lang="en-US" sz="1950" dirty="0"/>
          </a:p>
        </p:txBody>
      </p:sp>
      <p:sp>
        <p:nvSpPr>
          <p:cNvPr id="22" name="Text 17"/>
          <p:cNvSpPr/>
          <p:nvPr/>
        </p:nvSpPr>
        <p:spPr>
          <a:xfrm>
            <a:off x="9654302" y="6870025"/>
            <a:ext cx="41823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기업의 특정 요구사항에 맞춘 AI 솔루션을 완성합니다.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593288"/>
            <a:ext cx="601980" cy="324326"/>
          </a:xfrm>
          <a:prstGeom prst="roundRect">
            <a:avLst>
              <a:gd name="adj" fmla="val 6609"/>
            </a:avLst>
          </a:prstGeom>
          <a:solidFill>
            <a:srgbClr val="4A022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Text 1"/>
          <p:cNvSpPr/>
          <p:nvPr/>
        </p:nvSpPr>
        <p:spPr>
          <a:xfrm>
            <a:off x="900946" y="646867"/>
            <a:ext cx="387668" cy="217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 트랙</a:t>
            </a:r>
            <a:endParaRPr lang="en-US" sz="1100" dirty="0"/>
          </a:p>
        </p:txBody>
      </p:sp>
      <p:sp>
        <p:nvSpPr>
          <p:cNvPr id="4" name="Shape 2"/>
          <p:cNvSpPr/>
          <p:nvPr/>
        </p:nvSpPr>
        <p:spPr>
          <a:xfrm>
            <a:off x="1485067" y="585668"/>
            <a:ext cx="623888" cy="339566"/>
          </a:xfrm>
          <a:prstGeom prst="roundRect">
            <a:avLst>
              <a:gd name="adj" fmla="val 6313"/>
            </a:avLst>
          </a:prstGeom>
          <a:noFill/>
          <a:ln w="7620">
            <a:solidFill>
              <a:srgbClr val="F94CA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3"/>
          <p:cNvSpPr/>
          <p:nvPr/>
        </p:nvSpPr>
        <p:spPr>
          <a:xfrm>
            <a:off x="1599843" y="646867"/>
            <a:ext cx="394335" cy="217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100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시간표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793790" y="989528"/>
            <a:ext cx="4465558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B트랙 상세 일정</a:t>
            </a:r>
            <a:endParaRPr lang="en-US" sz="3500" dirty="0"/>
          </a:p>
        </p:txBody>
      </p:sp>
      <p:sp>
        <p:nvSpPr>
          <p:cNvPr id="7" name="Text 5"/>
          <p:cNvSpPr/>
          <p:nvPr/>
        </p:nvSpPr>
        <p:spPr>
          <a:xfrm>
            <a:off x="793790" y="1788795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01</a:t>
            </a:r>
            <a:endParaRPr lang="en-US" sz="14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069544"/>
            <a:ext cx="4240411" cy="2286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93790" y="2204561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0교시 (10:00~10:30)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2579965"/>
            <a:ext cx="424041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키노트 – 슬기로운 AI 생활 (A, B, C 트랙 공통)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5194935" y="1788795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02</a:t>
            </a:r>
            <a:endParaRPr lang="en-US" sz="140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935" y="2069544"/>
            <a:ext cx="4240411" cy="2286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194935" y="2204561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1교시 (10:40~11:40)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5194935" y="2579965"/>
            <a:ext cx="424041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개발 환경 설정</a:t>
            </a:r>
            <a:endParaRPr lang="en-US" sz="1400" dirty="0"/>
          </a:p>
        </p:txBody>
      </p:sp>
      <p:sp>
        <p:nvSpPr>
          <p:cNvPr id="15" name="Text 11"/>
          <p:cNvSpPr/>
          <p:nvPr/>
        </p:nvSpPr>
        <p:spPr>
          <a:xfrm>
            <a:off x="9596080" y="1788795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endParaRPr lang="en-US" sz="1400" dirty="0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6080" y="2069544"/>
            <a:ext cx="4240411" cy="2286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596080" y="2204561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2교시 (11:40~12:30)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9596080" y="2579965"/>
            <a:ext cx="424041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Copilot Studio 입문하기</a:t>
            </a:r>
            <a:endParaRPr lang="en-US" sz="1400" dirty="0"/>
          </a:p>
        </p:txBody>
      </p:sp>
      <p:sp>
        <p:nvSpPr>
          <p:cNvPr id="19" name="Text 14"/>
          <p:cNvSpPr/>
          <p:nvPr/>
        </p:nvSpPr>
        <p:spPr>
          <a:xfrm>
            <a:off x="793790" y="3146108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  <a:endParaRPr lang="en-US" sz="1400" dirty="0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408998"/>
            <a:ext cx="4240411" cy="2286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93790" y="3561874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점심 (12:30~13:30)</a:t>
            </a:r>
            <a:endParaRPr lang="en-US" sz="1750" dirty="0"/>
          </a:p>
        </p:txBody>
      </p:sp>
      <p:sp>
        <p:nvSpPr>
          <p:cNvPr id="22" name="Text 16"/>
          <p:cNvSpPr/>
          <p:nvPr/>
        </p:nvSpPr>
        <p:spPr>
          <a:xfrm>
            <a:off x="793790" y="3937278"/>
            <a:ext cx="424041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간단한 샌드위치와 음료 제공</a:t>
            </a:r>
            <a:endParaRPr lang="en-US" sz="1400" dirty="0"/>
          </a:p>
        </p:txBody>
      </p:sp>
      <p:sp>
        <p:nvSpPr>
          <p:cNvPr id="23" name="Text 17"/>
          <p:cNvSpPr/>
          <p:nvPr/>
        </p:nvSpPr>
        <p:spPr>
          <a:xfrm>
            <a:off x="5194935" y="3146108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05</a:t>
            </a:r>
            <a:endParaRPr lang="en-US" sz="1400" dirty="0"/>
          </a:p>
        </p:txBody>
      </p:sp>
      <p:pic>
        <p:nvPicPr>
          <p:cNvPr id="24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935" y="3408998"/>
            <a:ext cx="4240411" cy="22860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5194935" y="3561874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3교시 (13:30~14:30)</a:t>
            </a:r>
            <a:endParaRPr lang="en-US" sz="1750" dirty="0"/>
          </a:p>
        </p:txBody>
      </p:sp>
      <p:sp>
        <p:nvSpPr>
          <p:cNvPr id="26" name="Text 19"/>
          <p:cNvSpPr/>
          <p:nvPr/>
        </p:nvSpPr>
        <p:spPr>
          <a:xfrm>
            <a:off x="5194935" y="3937278"/>
            <a:ext cx="424041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Copilot Studio의 다양한 기능 사용해보기</a:t>
            </a:r>
            <a:endParaRPr lang="en-US" sz="1400" dirty="0"/>
          </a:p>
        </p:txBody>
      </p:sp>
      <p:sp>
        <p:nvSpPr>
          <p:cNvPr id="27" name="Text 20"/>
          <p:cNvSpPr/>
          <p:nvPr/>
        </p:nvSpPr>
        <p:spPr>
          <a:xfrm>
            <a:off x="9596080" y="3146108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06</a:t>
            </a:r>
            <a:endParaRPr lang="en-US" sz="1400" dirty="0"/>
          </a:p>
        </p:txBody>
      </p:sp>
      <p:pic>
        <p:nvPicPr>
          <p:cNvPr id="28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6080" y="3408998"/>
            <a:ext cx="4240411" cy="22860"/>
          </a:xfrm>
          <a:prstGeom prst="rect">
            <a:avLst/>
          </a:prstGeom>
        </p:spPr>
      </p:pic>
      <p:sp>
        <p:nvSpPr>
          <p:cNvPr id="29" name="Text 21"/>
          <p:cNvSpPr/>
          <p:nvPr/>
        </p:nvSpPr>
        <p:spPr>
          <a:xfrm>
            <a:off x="9596080" y="3561874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4교시 (14:30~15:30)</a:t>
            </a:r>
            <a:endParaRPr lang="en-US" sz="1750" dirty="0"/>
          </a:p>
        </p:txBody>
      </p:sp>
      <p:sp>
        <p:nvSpPr>
          <p:cNvPr id="30" name="Text 22"/>
          <p:cNvSpPr/>
          <p:nvPr/>
        </p:nvSpPr>
        <p:spPr>
          <a:xfrm>
            <a:off x="9596080" y="3937278"/>
            <a:ext cx="424041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Copilot Studio에 여러 도구 추가하기</a:t>
            </a:r>
            <a:endParaRPr lang="en-US" sz="1400" dirty="0"/>
          </a:p>
        </p:txBody>
      </p:sp>
      <p:sp>
        <p:nvSpPr>
          <p:cNvPr id="31" name="Text 23"/>
          <p:cNvSpPr/>
          <p:nvPr/>
        </p:nvSpPr>
        <p:spPr>
          <a:xfrm>
            <a:off x="793790" y="4503420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07</a:t>
            </a:r>
            <a:endParaRPr lang="en-US" sz="1400" dirty="0"/>
          </a:p>
        </p:txBody>
      </p:sp>
      <p:pic>
        <p:nvPicPr>
          <p:cNvPr id="32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748451"/>
            <a:ext cx="4240411" cy="22860"/>
          </a:xfrm>
          <a:prstGeom prst="rect">
            <a:avLst/>
          </a:prstGeom>
        </p:spPr>
      </p:pic>
      <p:sp>
        <p:nvSpPr>
          <p:cNvPr id="33" name="Text 24"/>
          <p:cNvSpPr/>
          <p:nvPr/>
        </p:nvSpPr>
        <p:spPr>
          <a:xfrm>
            <a:off x="793790" y="4919186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5교시 (15:30~16:30)</a:t>
            </a:r>
            <a:endParaRPr lang="en-US" sz="1750" dirty="0"/>
          </a:p>
        </p:txBody>
      </p:sp>
      <p:sp>
        <p:nvSpPr>
          <p:cNvPr id="34" name="Text 25"/>
          <p:cNvSpPr/>
          <p:nvPr/>
        </p:nvSpPr>
        <p:spPr>
          <a:xfrm>
            <a:off x="793790" y="5294590"/>
            <a:ext cx="424041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SharePoint 에이전트 구축하기</a:t>
            </a:r>
            <a:endParaRPr lang="en-US" sz="1400" dirty="0"/>
          </a:p>
        </p:txBody>
      </p:sp>
      <p:sp>
        <p:nvSpPr>
          <p:cNvPr id="35" name="Text 26"/>
          <p:cNvSpPr/>
          <p:nvPr/>
        </p:nvSpPr>
        <p:spPr>
          <a:xfrm>
            <a:off x="5194935" y="4503420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08</a:t>
            </a:r>
            <a:endParaRPr lang="en-US" sz="1400" dirty="0"/>
          </a:p>
        </p:txBody>
      </p:sp>
      <p:pic>
        <p:nvPicPr>
          <p:cNvPr id="36" name="Image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935" y="4748451"/>
            <a:ext cx="4240411" cy="22860"/>
          </a:xfrm>
          <a:prstGeom prst="rect">
            <a:avLst/>
          </a:prstGeom>
        </p:spPr>
      </p:pic>
      <p:sp>
        <p:nvSpPr>
          <p:cNvPr id="37" name="Text 27"/>
          <p:cNvSpPr/>
          <p:nvPr/>
        </p:nvSpPr>
        <p:spPr>
          <a:xfrm>
            <a:off x="5194935" y="4919186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6교시 (16:30~17:30)</a:t>
            </a:r>
            <a:endParaRPr lang="en-US" sz="1750" dirty="0"/>
          </a:p>
        </p:txBody>
      </p:sp>
      <p:sp>
        <p:nvSpPr>
          <p:cNvPr id="38" name="Text 28"/>
          <p:cNvSpPr/>
          <p:nvPr/>
        </p:nvSpPr>
        <p:spPr>
          <a:xfrm>
            <a:off x="5194935" y="5294590"/>
            <a:ext cx="424041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나만의 에이전트 만들기</a:t>
            </a:r>
            <a:endParaRPr lang="en-US" sz="1400" dirty="0"/>
          </a:p>
        </p:txBody>
      </p:sp>
      <p:sp>
        <p:nvSpPr>
          <p:cNvPr id="39" name="Text 29"/>
          <p:cNvSpPr/>
          <p:nvPr/>
        </p:nvSpPr>
        <p:spPr>
          <a:xfrm>
            <a:off x="9596080" y="4503420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09</a:t>
            </a:r>
            <a:endParaRPr lang="en-US" sz="1400" dirty="0"/>
          </a:p>
        </p:txBody>
      </p:sp>
      <p:pic>
        <p:nvPicPr>
          <p:cNvPr id="40" name="Image 8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6080" y="4748451"/>
            <a:ext cx="4240411" cy="22860"/>
          </a:xfrm>
          <a:prstGeom prst="rect">
            <a:avLst/>
          </a:prstGeom>
        </p:spPr>
      </p:pic>
      <p:sp>
        <p:nvSpPr>
          <p:cNvPr id="41" name="Text 30"/>
          <p:cNvSpPr/>
          <p:nvPr/>
        </p:nvSpPr>
        <p:spPr>
          <a:xfrm>
            <a:off x="9596080" y="4919186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7교시 (17:30~18:00)</a:t>
            </a:r>
            <a:endParaRPr lang="en-US" sz="1750" dirty="0"/>
          </a:p>
        </p:txBody>
      </p:sp>
      <p:sp>
        <p:nvSpPr>
          <p:cNvPr id="42" name="Text 31"/>
          <p:cNvSpPr/>
          <p:nvPr/>
        </p:nvSpPr>
        <p:spPr>
          <a:xfrm>
            <a:off x="9596080" y="5294590"/>
            <a:ext cx="424041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각 트랙 마무리</a:t>
            </a:r>
            <a:endParaRPr lang="en-US" sz="1400" dirty="0"/>
          </a:p>
        </p:txBody>
      </p:sp>
      <p:sp>
        <p:nvSpPr>
          <p:cNvPr id="43" name="Text 32"/>
          <p:cNvSpPr/>
          <p:nvPr/>
        </p:nvSpPr>
        <p:spPr>
          <a:xfrm>
            <a:off x="793790" y="5941100"/>
            <a:ext cx="267938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B트랙 참석자 준비물</a:t>
            </a:r>
            <a:endParaRPr lang="en-US" sz="2100" dirty="0"/>
          </a:p>
        </p:txBody>
      </p:sp>
      <p:sp>
        <p:nvSpPr>
          <p:cNvPr id="44" name="Shape 33"/>
          <p:cNvSpPr/>
          <p:nvPr/>
        </p:nvSpPr>
        <p:spPr>
          <a:xfrm>
            <a:off x="793790" y="6463427"/>
            <a:ext cx="13042821" cy="1126927"/>
          </a:xfrm>
          <a:prstGeom prst="roundRect">
            <a:avLst>
              <a:gd name="adj" fmla="val 2378"/>
            </a:avLst>
          </a:prstGeom>
          <a:solidFill>
            <a:srgbClr val="4A022B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383" y="6720840"/>
            <a:ext cx="223242" cy="178594"/>
          </a:xfrm>
          <a:prstGeom prst="rect">
            <a:avLst/>
          </a:prstGeom>
        </p:spPr>
      </p:pic>
      <p:sp>
        <p:nvSpPr>
          <p:cNvPr id="46" name="Text 34"/>
          <p:cNvSpPr/>
          <p:nvPr/>
        </p:nvSpPr>
        <p:spPr>
          <a:xfrm>
            <a:off x="1374219" y="6722388"/>
            <a:ext cx="12283797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개인 노트북 필수 지참</a:t>
            </a:r>
            <a:r>
              <a:rPr lang="en-US" sz="14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(태블릿 PC는 권장하지 않습니다)</a:t>
            </a:r>
            <a:endParaRPr lang="en-US" sz="1400" dirty="0"/>
          </a:p>
        </p:txBody>
      </p:sp>
      <p:sp>
        <p:nvSpPr>
          <p:cNvPr id="47" name="Text 35"/>
          <p:cNvSpPr/>
          <p:nvPr/>
        </p:nvSpPr>
        <p:spPr>
          <a:xfrm>
            <a:off x="1374219" y="7138511"/>
            <a:ext cx="12283797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실습 중심 세션이므로 반드시 개인 노트북을 준비해주세요.</a:t>
            </a:r>
            <a:endParaRPr lang="en-US" sz="1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89503" y="550307"/>
            <a:ext cx="624364" cy="346353"/>
          </a:xfrm>
          <a:prstGeom prst="roundRect">
            <a:avLst>
              <a:gd name="adj" fmla="val 6497"/>
            </a:avLst>
          </a:prstGeom>
          <a:solidFill>
            <a:srgbClr val="4A022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Text 1"/>
          <p:cNvSpPr/>
          <p:nvPr/>
        </p:nvSpPr>
        <p:spPr>
          <a:xfrm>
            <a:off x="901898" y="606504"/>
            <a:ext cx="399574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 트랙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1507569" y="542687"/>
            <a:ext cx="1284923" cy="361593"/>
          </a:xfrm>
          <a:prstGeom prst="roundRect">
            <a:avLst>
              <a:gd name="adj" fmla="val 6223"/>
            </a:avLst>
          </a:prstGeom>
          <a:noFill/>
          <a:ln w="7620">
            <a:solidFill>
              <a:srgbClr val="F94CA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3"/>
          <p:cNvSpPr/>
          <p:nvPr/>
        </p:nvSpPr>
        <p:spPr>
          <a:xfrm>
            <a:off x="1627584" y="606504"/>
            <a:ext cx="104489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전문 개발자 대상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789503" y="975479"/>
            <a:ext cx="13051393" cy="1171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Microsoft Agent Framework + Copilot Studio + MCP 코딩지옥</a:t>
            </a:r>
            <a:endParaRPr lang="en-US" sz="3650" dirty="0"/>
          </a:p>
        </p:txBody>
      </p:sp>
      <p:sp>
        <p:nvSpPr>
          <p:cNvPr id="7" name="Text 5"/>
          <p:cNvSpPr/>
          <p:nvPr/>
        </p:nvSpPr>
        <p:spPr>
          <a:xfrm>
            <a:off x="789503" y="2218492"/>
            <a:ext cx="2343745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정원: 18명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89503" y="2956798"/>
            <a:ext cx="2343745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발표자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789503" y="3427928"/>
            <a:ext cx="4270653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유저스틴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789503" y="3880723"/>
            <a:ext cx="4270653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Principal Developer Advocate @Microsoft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789503" y="4333518"/>
            <a:ext cx="4270653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i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"자나깨나 개발자 생산성 향상을 고민합니다."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5525214" y="2956798"/>
            <a:ext cx="2343745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세션 내용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5525214" y="3427928"/>
            <a:ext cx="8323302" cy="585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Microsoft Agent Framework과 MCP 서버 개발을 통해 Copilot Studio와 연동해 봅니다. 코드 레벨에서 AI 에이전트를 완전히 제어하고, 복잡한 시스템 통합을 구현하는 하드코어 실습 과정입니다.</a:t>
            </a:r>
            <a:endParaRPr lang="en-US" sz="14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03" y="4986695"/>
            <a:ext cx="4350425" cy="749975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976908" y="5914787"/>
            <a:ext cx="2343745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Agent Framework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976908" y="6314599"/>
            <a:ext cx="3975616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단일 및 다중 에이전트 개발</a:t>
            </a:r>
            <a:endParaRPr lang="en-US" sz="145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928" y="4986695"/>
            <a:ext cx="4350425" cy="749975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5327332" y="5914787"/>
            <a:ext cx="2343745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Aspire 오케스트레이션</a:t>
            </a:r>
            <a:endParaRPr lang="en-US" sz="1800" dirty="0"/>
          </a:p>
        </p:txBody>
      </p:sp>
      <p:sp>
        <p:nvSpPr>
          <p:cNvPr id="19" name="Text 15"/>
          <p:cNvSpPr/>
          <p:nvPr/>
        </p:nvSpPr>
        <p:spPr>
          <a:xfrm>
            <a:off x="5327332" y="6314599"/>
            <a:ext cx="3975616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복잡한 시스템 통합 관리</a:t>
            </a:r>
            <a:endParaRPr lang="en-US" sz="1450" dirty="0"/>
          </a:p>
        </p:txBody>
      </p:sp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0353" y="4986695"/>
            <a:ext cx="4350425" cy="749975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9677757" y="5914787"/>
            <a:ext cx="2343745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MCP 서버 연동</a:t>
            </a:r>
            <a:endParaRPr lang="en-US" sz="1800" dirty="0"/>
          </a:p>
        </p:txBody>
      </p:sp>
      <p:sp>
        <p:nvSpPr>
          <p:cNvPr id="22" name="Text 17"/>
          <p:cNvSpPr/>
          <p:nvPr/>
        </p:nvSpPr>
        <p:spPr>
          <a:xfrm>
            <a:off x="9677757" y="6314599"/>
            <a:ext cx="3975616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Framework &amp; Studio 통합</a:t>
            </a:r>
            <a:endParaRPr lang="en-US" sz="1450" dirty="0"/>
          </a:p>
        </p:txBody>
      </p:sp>
      <p:sp>
        <p:nvSpPr>
          <p:cNvPr id="23" name="Text 18"/>
          <p:cNvSpPr/>
          <p:nvPr/>
        </p:nvSpPr>
        <p:spPr>
          <a:xfrm>
            <a:off x="1070729" y="7195304"/>
            <a:ext cx="1277016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"진짜 개발자를 위한 하드코어 실습 – 코드 레벨에서 AI를 완벽하게 제어하는 방법을 배웁니다."</a:t>
            </a:r>
            <a:endParaRPr lang="en-US" sz="1450" dirty="0"/>
          </a:p>
        </p:txBody>
      </p:sp>
      <p:sp>
        <p:nvSpPr>
          <p:cNvPr id="24" name="Shape 19"/>
          <p:cNvSpPr/>
          <p:nvPr/>
        </p:nvSpPr>
        <p:spPr>
          <a:xfrm>
            <a:off x="789503" y="6994922"/>
            <a:ext cx="22860" cy="693301"/>
          </a:xfrm>
          <a:prstGeom prst="rect">
            <a:avLst/>
          </a:prstGeom>
          <a:solidFill>
            <a:srgbClr val="F94CAF"/>
          </a:solidFill>
          <a:ln/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69501"/>
            <a:ext cx="429578" cy="213598"/>
          </a:xfrm>
          <a:prstGeom prst="roundRect">
            <a:avLst>
              <a:gd name="adj" fmla="val 7248"/>
            </a:avLst>
          </a:prstGeom>
          <a:solidFill>
            <a:srgbClr val="4A022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Text 1"/>
          <p:cNvSpPr/>
          <p:nvPr/>
        </p:nvSpPr>
        <p:spPr>
          <a:xfrm>
            <a:off x="871180" y="808196"/>
            <a:ext cx="274796" cy="136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 트랙</a:t>
            </a:r>
            <a:endParaRPr lang="en-US" sz="800" dirty="0"/>
          </a:p>
        </p:txBody>
      </p:sp>
      <p:sp>
        <p:nvSpPr>
          <p:cNvPr id="4" name="Shape 2"/>
          <p:cNvSpPr/>
          <p:nvPr/>
        </p:nvSpPr>
        <p:spPr>
          <a:xfrm>
            <a:off x="1287780" y="761881"/>
            <a:ext cx="454700" cy="228838"/>
          </a:xfrm>
          <a:prstGeom prst="roundRect">
            <a:avLst>
              <a:gd name="adj" fmla="val 6765"/>
            </a:avLst>
          </a:prstGeom>
          <a:noFill/>
          <a:ln w="7620">
            <a:solidFill>
              <a:srgbClr val="F94CA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3"/>
          <p:cNvSpPr/>
          <p:nvPr/>
        </p:nvSpPr>
        <p:spPr>
          <a:xfrm>
            <a:off x="1372791" y="808196"/>
            <a:ext cx="284678" cy="136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00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시간표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793790" y="1024176"/>
            <a:ext cx="3225165" cy="403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C트랙 상세 일정</a:t>
            </a:r>
            <a:endParaRPr lang="en-US" sz="2500" dirty="0"/>
          </a:p>
        </p:txBody>
      </p:sp>
      <p:sp>
        <p:nvSpPr>
          <p:cNvPr id="7" name="Shape 5"/>
          <p:cNvSpPr/>
          <p:nvPr/>
        </p:nvSpPr>
        <p:spPr>
          <a:xfrm>
            <a:off x="7307580" y="1553051"/>
            <a:ext cx="15240" cy="5914549"/>
          </a:xfrm>
          <a:prstGeom prst="roundRect">
            <a:avLst>
              <a:gd name="adj" fmla="val 12697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8" name="Shape 6"/>
          <p:cNvSpPr/>
          <p:nvPr/>
        </p:nvSpPr>
        <p:spPr>
          <a:xfrm>
            <a:off x="6943487" y="2061448"/>
            <a:ext cx="386953" cy="15240"/>
          </a:xfrm>
          <a:prstGeom prst="roundRect">
            <a:avLst>
              <a:gd name="adj" fmla="val 12697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861" y="2020729"/>
            <a:ext cx="96679" cy="96679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793790" y="1553051"/>
            <a:ext cx="6134457" cy="1032034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5186720" y="1681996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0교시 (10:00~10:30)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922734" y="1933694"/>
            <a:ext cx="5876568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키노트 – 슬기로운 AI 생활 (A, B, C 트랙 공통)</a:t>
            </a:r>
            <a:endParaRPr lang="en-US" sz="1000" dirty="0"/>
          </a:p>
        </p:txBody>
      </p:sp>
      <p:sp>
        <p:nvSpPr>
          <p:cNvPr id="13" name="Shape 10"/>
          <p:cNvSpPr/>
          <p:nvPr/>
        </p:nvSpPr>
        <p:spPr>
          <a:xfrm>
            <a:off x="7299960" y="2745105"/>
            <a:ext cx="386953" cy="15240"/>
          </a:xfrm>
          <a:prstGeom prst="roundRect">
            <a:avLst>
              <a:gd name="adj" fmla="val 12697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861" y="2704386"/>
            <a:ext cx="96679" cy="96679"/>
          </a:xfrm>
          <a:prstGeom prst="rect">
            <a:avLst/>
          </a:prstGeom>
        </p:spPr>
      </p:pic>
      <p:sp>
        <p:nvSpPr>
          <p:cNvPr id="15" name="Shape 11"/>
          <p:cNvSpPr/>
          <p:nvPr/>
        </p:nvSpPr>
        <p:spPr>
          <a:xfrm>
            <a:off x="7702153" y="2236708"/>
            <a:ext cx="6134457" cy="1032034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6" name="Text 12"/>
          <p:cNvSpPr/>
          <p:nvPr/>
        </p:nvSpPr>
        <p:spPr>
          <a:xfrm>
            <a:off x="7831098" y="2365653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1교시 (10:40~11:40)</a:t>
            </a:r>
            <a:endParaRPr lang="en-US" sz="1250" dirty="0"/>
          </a:p>
        </p:txBody>
      </p:sp>
      <p:sp>
        <p:nvSpPr>
          <p:cNvPr id="17" name="Text 13"/>
          <p:cNvSpPr/>
          <p:nvPr/>
        </p:nvSpPr>
        <p:spPr>
          <a:xfrm>
            <a:off x="7831098" y="2617351"/>
            <a:ext cx="5876568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개발 환경 설정</a:t>
            </a:r>
            <a:endParaRPr lang="en-US" sz="1000" dirty="0"/>
          </a:p>
        </p:txBody>
      </p:sp>
      <p:sp>
        <p:nvSpPr>
          <p:cNvPr id="18" name="Shape 14"/>
          <p:cNvSpPr/>
          <p:nvPr/>
        </p:nvSpPr>
        <p:spPr>
          <a:xfrm>
            <a:off x="6943487" y="3344942"/>
            <a:ext cx="386953" cy="15240"/>
          </a:xfrm>
          <a:prstGeom prst="roundRect">
            <a:avLst>
              <a:gd name="adj" fmla="val 12697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861" y="3304223"/>
            <a:ext cx="96679" cy="96679"/>
          </a:xfrm>
          <a:prstGeom prst="rect">
            <a:avLst/>
          </a:prstGeom>
        </p:spPr>
      </p:pic>
      <p:sp>
        <p:nvSpPr>
          <p:cNvPr id="20" name="Shape 15"/>
          <p:cNvSpPr/>
          <p:nvPr/>
        </p:nvSpPr>
        <p:spPr>
          <a:xfrm>
            <a:off x="793790" y="2836545"/>
            <a:ext cx="6134457" cy="1032034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1" name="Text 16"/>
          <p:cNvSpPr/>
          <p:nvPr/>
        </p:nvSpPr>
        <p:spPr>
          <a:xfrm>
            <a:off x="5186720" y="2965490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2교시 (11:40~12:30)</a:t>
            </a:r>
            <a:endParaRPr lang="en-US" sz="1250" dirty="0"/>
          </a:p>
        </p:txBody>
      </p:sp>
      <p:sp>
        <p:nvSpPr>
          <p:cNvPr id="22" name="Text 17"/>
          <p:cNvSpPr/>
          <p:nvPr/>
        </p:nvSpPr>
        <p:spPr>
          <a:xfrm>
            <a:off x="922734" y="3217188"/>
            <a:ext cx="5876568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Microsoft Agent Framework 사용해서 단일 에이전트 개발하기</a:t>
            </a:r>
            <a:endParaRPr lang="en-US" sz="1000" dirty="0"/>
          </a:p>
        </p:txBody>
      </p:sp>
      <p:sp>
        <p:nvSpPr>
          <p:cNvPr id="23" name="Shape 18"/>
          <p:cNvSpPr/>
          <p:nvPr/>
        </p:nvSpPr>
        <p:spPr>
          <a:xfrm>
            <a:off x="7299960" y="3944779"/>
            <a:ext cx="386953" cy="15240"/>
          </a:xfrm>
          <a:prstGeom prst="roundRect">
            <a:avLst>
              <a:gd name="adj" fmla="val 12697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861" y="3904059"/>
            <a:ext cx="96679" cy="96679"/>
          </a:xfrm>
          <a:prstGeom prst="rect">
            <a:avLst/>
          </a:prstGeom>
        </p:spPr>
      </p:pic>
      <p:sp>
        <p:nvSpPr>
          <p:cNvPr id="25" name="Shape 19"/>
          <p:cNvSpPr/>
          <p:nvPr/>
        </p:nvSpPr>
        <p:spPr>
          <a:xfrm>
            <a:off x="7702153" y="3436382"/>
            <a:ext cx="6134457" cy="1032034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6" name="Text 20"/>
          <p:cNvSpPr/>
          <p:nvPr/>
        </p:nvSpPr>
        <p:spPr>
          <a:xfrm>
            <a:off x="7831098" y="3565327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점심 (12:30~13:30)</a:t>
            </a:r>
            <a:endParaRPr lang="en-US" sz="1250" dirty="0"/>
          </a:p>
        </p:txBody>
      </p:sp>
      <p:sp>
        <p:nvSpPr>
          <p:cNvPr id="27" name="Text 21"/>
          <p:cNvSpPr/>
          <p:nvPr/>
        </p:nvSpPr>
        <p:spPr>
          <a:xfrm>
            <a:off x="7831098" y="3817025"/>
            <a:ext cx="5876568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간단한 샌드위치와 음료 제공</a:t>
            </a:r>
            <a:endParaRPr lang="en-US" sz="1000" dirty="0"/>
          </a:p>
        </p:txBody>
      </p:sp>
      <p:sp>
        <p:nvSpPr>
          <p:cNvPr id="28" name="Shape 22"/>
          <p:cNvSpPr/>
          <p:nvPr/>
        </p:nvSpPr>
        <p:spPr>
          <a:xfrm>
            <a:off x="6943487" y="4544616"/>
            <a:ext cx="386953" cy="15240"/>
          </a:xfrm>
          <a:prstGeom prst="roundRect">
            <a:avLst>
              <a:gd name="adj" fmla="val 12697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29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861" y="4503896"/>
            <a:ext cx="96679" cy="96679"/>
          </a:xfrm>
          <a:prstGeom prst="rect">
            <a:avLst/>
          </a:prstGeom>
        </p:spPr>
      </p:pic>
      <p:sp>
        <p:nvSpPr>
          <p:cNvPr id="30" name="Shape 23"/>
          <p:cNvSpPr/>
          <p:nvPr/>
        </p:nvSpPr>
        <p:spPr>
          <a:xfrm>
            <a:off x="793790" y="4036219"/>
            <a:ext cx="6134457" cy="1032034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1" name="Text 24"/>
          <p:cNvSpPr/>
          <p:nvPr/>
        </p:nvSpPr>
        <p:spPr>
          <a:xfrm>
            <a:off x="5186720" y="4165163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3교시 (13:30~14:30)</a:t>
            </a:r>
            <a:endParaRPr lang="en-US" sz="1250" dirty="0"/>
          </a:p>
        </p:txBody>
      </p:sp>
      <p:sp>
        <p:nvSpPr>
          <p:cNvPr id="32" name="Text 25"/>
          <p:cNvSpPr/>
          <p:nvPr/>
        </p:nvSpPr>
        <p:spPr>
          <a:xfrm>
            <a:off x="922734" y="4416862"/>
            <a:ext cx="5876568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Microsoft Agent Framework 사용해서 다중 에이전트 개발하기</a:t>
            </a:r>
            <a:endParaRPr lang="en-US" sz="1000" dirty="0"/>
          </a:p>
        </p:txBody>
      </p:sp>
      <p:sp>
        <p:nvSpPr>
          <p:cNvPr id="33" name="Shape 26"/>
          <p:cNvSpPr/>
          <p:nvPr/>
        </p:nvSpPr>
        <p:spPr>
          <a:xfrm>
            <a:off x="7299960" y="5144453"/>
            <a:ext cx="386953" cy="15240"/>
          </a:xfrm>
          <a:prstGeom prst="roundRect">
            <a:avLst>
              <a:gd name="adj" fmla="val 12697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34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861" y="5103733"/>
            <a:ext cx="96679" cy="96679"/>
          </a:xfrm>
          <a:prstGeom prst="rect">
            <a:avLst/>
          </a:prstGeom>
        </p:spPr>
      </p:pic>
      <p:sp>
        <p:nvSpPr>
          <p:cNvPr id="35" name="Shape 27"/>
          <p:cNvSpPr/>
          <p:nvPr/>
        </p:nvSpPr>
        <p:spPr>
          <a:xfrm>
            <a:off x="7702153" y="4636056"/>
            <a:ext cx="6134457" cy="1032034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6" name="Text 28"/>
          <p:cNvSpPr/>
          <p:nvPr/>
        </p:nvSpPr>
        <p:spPr>
          <a:xfrm>
            <a:off x="7831098" y="4765000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4교시 (14:30~15:30)</a:t>
            </a:r>
            <a:endParaRPr lang="en-US" sz="1250" dirty="0"/>
          </a:p>
        </p:txBody>
      </p:sp>
      <p:sp>
        <p:nvSpPr>
          <p:cNvPr id="37" name="Text 29"/>
          <p:cNvSpPr/>
          <p:nvPr/>
        </p:nvSpPr>
        <p:spPr>
          <a:xfrm>
            <a:off x="7831098" y="5016698"/>
            <a:ext cx="5876568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Aspire로 Microsoft Agent Framework 오케스트레이션 하기</a:t>
            </a:r>
            <a:endParaRPr lang="en-US" sz="1000" dirty="0"/>
          </a:p>
        </p:txBody>
      </p:sp>
      <p:sp>
        <p:nvSpPr>
          <p:cNvPr id="38" name="Shape 30"/>
          <p:cNvSpPr/>
          <p:nvPr/>
        </p:nvSpPr>
        <p:spPr>
          <a:xfrm>
            <a:off x="6943487" y="5744289"/>
            <a:ext cx="386953" cy="15240"/>
          </a:xfrm>
          <a:prstGeom prst="roundRect">
            <a:avLst>
              <a:gd name="adj" fmla="val 12697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39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861" y="5703570"/>
            <a:ext cx="96679" cy="96679"/>
          </a:xfrm>
          <a:prstGeom prst="rect">
            <a:avLst/>
          </a:prstGeom>
        </p:spPr>
      </p:pic>
      <p:sp>
        <p:nvSpPr>
          <p:cNvPr id="40" name="Shape 31"/>
          <p:cNvSpPr/>
          <p:nvPr/>
        </p:nvSpPr>
        <p:spPr>
          <a:xfrm>
            <a:off x="793790" y="5235892"/>
            <a:ext cx="6134457" cy="1032034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1" name="Text 32"/>
          <p:cNvSpPr/>
          <p:nvPr/>
        </p:nvSpPr>
        <p:spPr>
          <a:xfrm>
            <a:off x="5186720" y="5364837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5교시 (15:30~16:30)</a:t>
            </a:r>
            <a:endParaRPr lang="en-US" sz="1250" dirty="0"/>
          </a:p>
        </p:txBody>
      </p:sp>
      <p:sp>
        <p:nvSpPr>
          <p:cNvPr id="42" name="Text 33"/>
          <p:cNvSpPr/>
          <p:nvPr/>
        </p:nvSpPr>
        <p:spPr>
          <a:xfrm>
            <a:off x="922734" y="5616535"/>
            <a:ext cx="5876568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Microsoft Agent Framework에 MCP 서버 연동하기</a:t>
            </a:r>
            <a:endParaRPr lang="en-US" sz="1000" dirty="0"/>
          </a:p>
        </p:txBody>
      </p:sp>
      <p:sp>
        <p:nvSpPr>
          <p:cNvPr id="43" name="Shape 34"/>
          <p:cNvSpPr/>
          <p:nvPr/>
        </p:nvSpPr>
        <p:spPr>
          <a:xfrm>
            <a:off x="7299960" y="6344126"/>
            <a:ext cx="386953" cy="15240"/>
          </a:xfrm>
          <a:prstGeom prst="roundRect">
            <a:avLst>
              <a:gd name="adj" fmla="val 12697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4" name="Image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861" y="6303407"/>
            <a:ext cx="96679" cy="96679"/>
          </a:xfrm>
          <a:prstGeom prst="rect">
            <a:avLst/>
          </a:prstGeom>
        </p:spPr>
      </p:pic>
      <p:sp>
        <p:nvSpPr>
          <p:cNvPr id="45" name="Shape 35"/>
          <p:cNvSpPr/>
          <p:nvPr/>
        </p:nvSpPr>
        <p:spPr>
          <a:xfrm>
            <a:off x="7702153" y="5835729"/>
            <a:ext cx="6134457" cy="1032034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6" name="Text 36"/>
          <p:cNvSpPr/>
          <p:nvPr/>
        </p:nvSpPr>
        <p:spPr>
          <a:xfrm>
            <a:off x="7831098" y="5964674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6교시 (16:30~17:30)</a:t>
            </a:r>
            <a:endParaRPr lang="en-US" sz="1250" dirty="0"/>
          </a:p>
        </p:txBody>
      </p:sp>
      <p:sp>
        <p:nvSpPr>
          <p:cNvPr id="47" name="Text 37"/>
          <p:cNvSpPr/>
          <p:nvPr/>
        </p:nvSpPr>
        <p:spPr>
          <a:xfrm>
            <a:off x="7831098" y="6216372"/>
            <a:ext cx="5876568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Copilot Studio에서 에이전트 개발하고 MCP 서버 연동하기</a:t>
            </a:r>
            <a:endParaRPr lang="en-US" sz="1000" dirty="0"/>
          </a:p>
        </p:txBody>
      </p:sp>
      <p:sp>
        <p:nvSpPr>
          <p:cNvPr id="48" name="Shape 38"/>
          <p:cNvSpPr/>
          <p:nvPr/>
        </p:nvSpPr>
        <p:spPr>
          <a:xfrm>
            <a:off x="6943487" y="6943963"/>
            <a:ext cx="386953" cy="15240"/>
          </a:xfrm>
          <a:prstGeom prst="roundRect">
            <a:avLst>
              <a:gd name="adj" fmla="val 12697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9" name="Image 8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861" y="6903244"/>
            <a:ext cx="96679" cy="96679"/>
          </a:xfrm>
          <a:prstGeom prst="rect">
            <a:avLst/>
          </a:prstGeom>
        </p:spPr>
      </p:pic>
      <p:sp>
        <p:nvSpPr>
          <p:cNvPr id="50" name="Shape 39"/>
          <p:cNvSpPr/>
          <p:nvPr/>
        </p:nvSpPr>
        <p:spPr>
          <a:xfrm>
            <a:off x="793790" y="6435566"/>
            <a:ext cx="6134457" cy="1032034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1" name="Text 40"/>
          <p:cNvSpPr/>
          <p:nvPr/>
        </p:nvSpPr>
        <p:spPr>
          <a:xfrm>
            <a:off x="5186720" y="6564511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7교시 (17:30~18:00)</a:t>
            </a:r>
            <a:endParaRPr lang="en-US" sz="1250" dirty="0"/>
          </a:p>
        </p:txBody>
      </p:sp>
      <p:sp>
        <p:nvSpPr>
          <p:cNvPr id="52" name="Text 41"/>
          <p:cNvSpPr/>
          <p:nvPr/>
        </p:nvSpPr>
        <p:spPr>
          <a:xfrm>
            <a:off x="922734" y="6816209"/>
            <a:ext cx="5876568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각 트랙 마무리</a:t>
            </a:r>
            <a:endParaRPr lang="en-US" sz="1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760928"/>
            <a:ext cx="429578" cy="213598"/>
          </a:xfrm>
          <a:prstGeom prst="roundRect">
            <a:avLst>
              <a:gd name="adj" fmla="val 7248"/>
            </a:avLst>
          </a:prstGeom>
          <a:solidFill>
            <a:srgbClr val="4A022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6357580" y="799624"/>
            <a:ext cx="274796" cy="136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 트랙</a:t>
            </a:r>
            <a:endParaRPr lang="en-US" sz="800" dirty="0"/>
          </a:p>
        </p:txBody>
      </p:sp>
      <p:sp>
        <p:nvSpPr>
          <p:cNvPr id="5" name="Shape 2"/>
          <p:cNvSpPr/>
          <p:nvPr/>
        </p:nvSpPr>
        <p:spPr>
          <a:xfrm>
            <a:off x="6774180" y="753308"/>
            <a:ext cx="454700" cy="228838"/>
          </a:xfrm>
          <a:prstGeom prst="roundRect">
            <a:avLst>
              <a:gd name="adj" fmla="val 6765"/>
            </a:avLst>
          </a:prstGeom>
          <a:noFill/>
          <a:ln w="7620">
            <a:solidFill>
              <a:srgbClr val="F94CA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6859191" y="799624"/>
            <a:ext cx="284678" cy="136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00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준비물</a:t>
            </a:r>
            <a:endParaRPr lang="en-US" sz="800" dirty="0"/>
          </a:p>
        </p:txBody>
      </p:sp>
      <p:sp>
        <p:nvSpPr>
          <p:cNvPr id="7" name="Text 4"/>
          <p:cNvSpPr/>
          <p:nvPr/>
        </p:nvSpPr>
        <p:spPr>
          <a:xfrm>
            <a:off x="6280190" y="1015603"/>
            <a:ext cx="3225165" cy="403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C트랙 참석자 준비물</a:t>
            </a:r>
            <a:endParaRPr lang="en-US" sz="2500" dirty="0"/>
          </a:p>
        </p:txBody>
      </p:sp>
      <p:sp>
        <p:nvSpPr>
          <p:cNvPr id="8" name="Shape 5"/>
          <p:cNvSpPr/>
          <p:nvPr/>
        </p:nvSpPr>
        <p:spPr>
          <a:xfrm>
            <a:off x="6280190" y="1737955"/>
            <a:ext cx="5681961" cy="1109067"/>
          </a:xfrm>
          <a:prstGeom prst="roundRect">
            <a:avLst>
              <a:gd name="adj" fmla="val 6596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722715"/>
            <a:ext cx="5681961" cy="45838"/>
          </a:xfrm>
          <a:prstGeom prst="rect">
            <a:avLst/>
          </a:prstGeom>
        </p:spPr>
      </p:pic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923" y="1544479"/>
            <a:ext cx="386953" cy="38695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981009" y="1641158"/>
            <a:ext cx="154781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1200" dirty="0"/>
          </a:p>
        </p:txBody>
      </p:sp>
      <p:sp>
        <p:nvSpPr>
          <p:cNvPr id="12" name="Text 7"/>
          <p:cNvSpPr/>
          <p:nvPr/>
        </p:nvSpPr>
        <p:spPr>
          <a:xfrm>
            <a:off x="6424374" y="2060377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노트북</a:t>
            </a:r>
            <a:endParaRPr lang="en-US" sz="1250" dirty="0"/>
          </a:p>
        </p:txBody>
      </p:sp>
      <p:sp>
        <p:nvSpPr>
          <p:cNvPr id="13" name="Text 8"/>
          <p:cNvSpPr/>
          <p:nvPr/>
        </p:nvSpPr>
        <p:spPr>
          <a:xfrm>
            <a:off x="6424374" y="2312075"/>
            <a:ext cx="7268051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필수 항목</a:t>
            </a:r>
            <a:endParaRPr lang="en-US" sz="1000" dirty="0"/>
          </a:p>
        </p:txBody>
      </p:sp>
      <p:sp>
        <p:nvSpPr>
          <p:cNvPr id="14" name="Text 9"/>
          <p:cNvSpPr/>
          <p:nvPr/>
        </p:nvSpPr>
        <p:spPr>
          <a:xfrm>
            <a:off x="6424374" y="2532578"/>
            <a:ext cx="7268051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실습을 위해 반드시 개인 노트북을 준비해주세요.</a:t>
            </a:r>
            <a:endParaRPr lang="en-US" sz="1000" dirty="0"/>
          </a:p>
        </p:txBody>
      </p:sp>
      <p:sp>
        <p:nvSpPr>
          <p:cNvPr id="15" name="Shape 10"/>
          <p:cNvSpPr/>
          <p:nvPr/>
        </p:nvSpPr>
        <p:spPr>
          <a:xfrm>
            <a:off x="6280190" y="3124319"/>
            <a:ext cx="7556421" cy="888563"/>
          </a:xfrm>
          <a:prstGeom prst="roundRect">
            <a:avLst>
              <a:gd name="adj" fmla="val 8233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109079"/>
            <a:ext cx="7556421" cy="60960"/>
          </a:xfrm>
          <a:prstGeom prst="rect">
            <a:avLst/>
          </a:prstGeom>
        </p:spPr>
      </p:pic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923" y="2930843"/>
            <a:ext cx="386953" cy="386953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9981009" y="3027521"/>
            <a:ext cx="154781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1200" dirty="0"/>
          </a:p>
        </p:txBody>
      </p:sp>
      <p:sp>
        <p:nvSpPr>
          <p:cNvPr id="19" name="Text 12"/>
          <p:cNvSpPr/>
          <p:nvPr/>
        </p:nvSpPr>
        <p:spPr>
          <a:xfrm>
            <a:off x="6424374" y="3446740"/>
            <a:ext cx="1873329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크로미움 계열 웹 브라우저</a:t>
            </a:r>
            <a:endParaRPr lang="en-US" sz="1250" dirty="0"/>
          </a:p>
        </p:txBody>
      </p:sp>
      <p:sp>
        <p:nvSpPr>
          <p:cNvPr id="20" name="Text 13"/>
          <p:cNvSpPr/>
          <p:nvPr/>
        </p:nvSpPr>
        <p:spPr>
          <a:xfrm>
            <a:off x="6424374" y="3698438"/>
            <a:ext cx="7268051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엣지(Edge) 또는 크롬(Chrome) 브라우저를 사용합니다.</a:t>
            </a:r>
            <a:endParaRPr lang="en-US" sz="1000" dirty="0"/>
          </a:p>
        </p:txBody>
      </p:sp>
      <p:sp>
        <p:nvSpPr>
          <p:cNvPr id="21" name="Shape 14"/>
          <p:cNvSpPr/>
          <p:nvPr/>
        </p:nvSpPr>
        <p:spPr>
          <a:xfrm>
            <a:off x="6280190" y="4290179"/>
            <a:ext cx="7556421" cy="1109067"/>
          </a:xfrm>
          <a:prstGeom prst="roundRect">
            <a:avLst>
              <a:gd name="adj" fmla="val 6596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22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274939"/>
            <a:ext cx="7556421" cy="60960"/>
          </a:xfrm>
          <a:prstGeom prst="rect">
            <a:avLst/>
          </a:prstGeom>
        </p:spPr>
      </p:pic>
      <p:pic>
        <p:nvPicPr>
          <p:cNvPr id="23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923" y="4096703"/>
            <a:ext cx="386953" cy="386953"/>
          </a:xfrm>
          <a:prstGeom prst="rect">
            <a:avLst/>
          </a:prstGeom>
        </p:spPr>
      </p:pic>
      <p:sp>
        <p:nvSpPr>
          <p:cNvPr id="24" name="Text 15"/>
          <p:cNvSpPr/>
          <p:nvPr/>
        </p:nvSpPr>
        <p:spPr>
          <a:xfrm>
            <a:off x="9981009" y="4193381"/>
            <a:ext cx="154781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1200" dirty="0"/>
          </a:p>
        </p:txBody>
      </p:sp>
      <p:sp>
        <p:nvSpPr>
          <p:cNvPr id="25" name="Text 16"/>
          <p:cNvSpPr/>
          <p:nvPr/>
        </p:nvSpPr>
        <p:spPr>
          <a:xfrm>
            <a:off x="6424374" y="4612600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깃헙 계정</a:t>
            </a:r>
            <a:endParaRPr lang="en-US" sz="1250" dirty="0"/>
          </a:p>
        </p:txBody>
      </p:sp>
      <p:sp>
        <p:nvSpPr>
          <p:cNvPr id="26" name="Text 17"/>
          <p:cNvSpPr/>
          <p:nvPr/>
        </p:nvSpPr>
        <p:spPr>
          <a:xfrm>
            <a:off x="6424374" y="4864298"/>
            <a:ext cx="7268051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개인 계정만 가능</a:t>
            </a:r>
            <a:endParaRPr lang="en-US" sz="1000" dirty="0"/>
          </a:p>
        </p:txBody>
      </p:sp>
      <p:sp>
        <p:nvSpPr>
          <p:cNvPr id="27" name="Text 18"/>
          <p:cNvSpPr/>
          <p:nvPr/>
        </p:nvSpPr>
        <p:spPr>
          <a:xfrm>
            <a:off x="6424374" y="5084802"/>
            <a:ext cx="7268051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회사 계정은 사용할 수 없습니다. 개인 GitHub 계정을 미리 준비해주세요.</a:t>
            </a:r>
            <a:endParaRPr lang="en-US" sz="1000" dirty="0"/>
          </a:p>
        </p:txBody>
      </p:sp>
      <p:sp>
        <p:nvSpPr>
          <p:cNvPr id="28" name="Shape 19"/>
          <p:cNvSpPr/>
          <p:nvPr/>
        </p:nvSpPr>
        <p:spPr>
          <a:xfrm>
            <a:off x="6280190" y="5676543"/>
            <a:ext cx="7556421" cy="1109067"/>
          </a:xfrm>
          <a:prstGeom prst="roundRect">
            <a:avLst>
              <a:gd name="adj" fmla="val 6596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29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661303"/>
            <a:ext cx="7556421" cy="60960"/>
          </a:xfrm>
          <a:prstGeom prst="rect">
            <a:avLst/>
          </a:prstGeom>
        </p:spPr>
      </p:pic>
      <p:pic>
        <p:nvPicPr>
          <p:cNvPr id="30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923" y="5483066"/>
            <a:ext cx="386953" cy="386953"/>
          </a:xfrm>
          <a:prstGeom prst="rect">
            <a:avLst/>
          </a:prstGeom>
        </p:spPr>
      </p:pic>
      <p:sp>
        <p:nvSpPr>
          <p:cNvPr id="31" name="Text 20"/>
          <p:cNvSpPr/>
          <p:nvPr/>
        </p:nvSpPr>
        <p:spPr>
          <a:xfrm>
            <a:off x="9981009" y="5579745"/>
            <a:ext cx="154781" cy="193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sz="1200" dirty="0"/>
          </a:p>
        </p:txBody>
      </p:sp>
      <p:sp>
        <p:nvSpPr>
          <p:cNvPr id="32" name="Text 21"/>
          <p:cNvSpPr/>
          <p:nvPr/>
        </p:nvSpPr>
        <p:spPr>
          <a:xfrm>
            <a:off x="6424374" y="5998964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애저 계정</a:t>
            </a:r>
            <a:endParaRPr lang="en-US" sz="1250" dirty="0"/>
          </a:p>
        </p:txBody>
      </p:sp>
      <p:sp>
        <p:nvSpPr>
          <p:cNvPr id="33" name="Text 22"/>
          <p:cNvSpPr/>
          <p:nvPr/>
        </p:nvSpPr>
        <p:spPr>
          <a:xfrm>
            <a:off x="6424374" y="6250662"/>
            <a:ext cx="7268051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개인 계정만 가능</a:t>
            </a:r>
            <a:endParaRPr lang="en-US" sz="1000" dirty="0"/>
          </a:p>
        </p:txBody>
      </p:sp>
      <p:sp>
        <p:nvSpPr>
          <p:cNvPr id="34" name="Text 23"/>
          <p:cNvSpPr/>
          <p:nvPr/>
        </p:nvSpPr>
        <p:spPr>
          <a:xfrm>
            <a:off x="6424374" y="6471166"/>
            <a:ext cx="7268051" cy="170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회사 계정은 사용할 수 없습니다. 개인 Azure 계정을 미리 준비해주세요.</a:t>
            </a:r>
            <a:endParaRPr lang="en-US" sz="1000" dirty="0"/>
          </a:p>
        </p:txBody>
      </p:sp>
      <p:sp>
        <p:nvSpPr>
          <p:cNvPr id="35" name="Shape 24"/>
          <p:cNvSpPr/>
          <p:nvPr/>
        </p:nvSpPr>
        <p:spPr>
          <a:xfrm>
            <a:off x="6280190" y="6879908"/>
            <a:ext cx="7556421" cy="596265"/>
          </a:xfrm>
          <a:prstGeom prst="roundRect">
            <a:avLst>
              <a:gd name="adj" fmla="val 3245"/>
            </a:avLst>
          </a:prstGeom>
          <a:solidFill>
            <a:srgbClr val="4A022B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36" name="Image 9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9134" y="7057668"/>
            <a:ext cx="161211" cy="128945"/>
          </a:xfrm>
          <a:prstGeom prst="rect">
            <a:avLst/>
          </a:prstGeom>
        </p:spPr>
      </p:pic>
      <p:sp>
        <p:nvSpPr>
          <p:cNvPr id="37" name="Text 25"/>
          <p:cNvSpPr/>
          <p:nvPr/>
        </p:nvSpPr>
        <p:spPr>
          <a:xfrm>
            <a:off x="6699290" y="6995874"/>
            <a:ext cx="7008376" cy="340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000000"/>
                </a:solidFill>
                <a:highlight>
                  <a:srgbClr val="F94CA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중요:</a:t>
            </a:r>
            <a:r>
              <a:rPr lang="en-US" sz="10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GitHub와 Azure는 반드시 개인 계정을 사용해야 합니다. 회사 계정으로는 실습 진행이 어려울 수 있으니 사전에 꼭 확인해주세요.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4090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75654-5926-B065-78B9-A599D1E0F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282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05068A-491B-6FAB-A715-F599E69F3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2598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30FF82-850B-AFB1-A6E3-86DF4166E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6211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5AC3F-A1AE-DEDD-503F-79D30D03C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5969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E5746-9AB3-C25C-78C4-F0B437457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3844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830223"/>
            <a:ext cx="663178" cy="373142"/>
          </a:xfrm>
          <a:prstGeom prst="roundRect">
            <a:avLst>
              <a:gd name="adj" fmla="val 6383"/>
            </a:avLst>
          </a:prstGeom>
          <a:solidFill>
            <a:srgbClr val="4A022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Text 1"/>
          <p:cNvSpPr/>
          <p:nvPr/>
        </p:nvSpPr>
        <p:spPr>
          <a:xfrm>
            <a:off x="912852" y="889754"/>
            <a:ext cx="425053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트랙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1556147" y="822603"/>
            <a:ext cx="1025604" cy="388382"/>
          </a:xfrm>
          <a:prstGeom prst="roundRect">
            <a:avLst>
              <a:gd name="adj" fmla="val 6132"/>
            </a:avLst>
          </a:prstGeom>
          <a:noFill/>
          <a:ln w="7620">
            <a:solidFill>
              <a:srgbClr val="F94CA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3"/>
          <p:cNvSpPr/>
          <p:nvPr/>
        </p:nvSpPr>
        <p:spPr>
          <a:xfrm>
            <a:off x="1682829" y="889754"/>
            <a:ext cx="772239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초보자 대상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793790" y="1290280"/>
            <a:ext cx="1138142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Agent Design &amp; Agent Flow로 일하는 AI 만들기</a:t>
            </a:r>
            <a:endParaRPr lang="en-US" sz="3900" dirty="0"/>
          </a:p>
        </p:txBody>
      </p:sp>
      <p:sp>
        <p:nvSpPr>
          <p:cNvPr id="7" name="Text 5"/>
          <p:cNvSpPr/>
          <p:nvPr/>
        </p:nvSpPr>
        <p:spPr>
          <a:xfrm>
            <a:off x="793790" y="198965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정원: 60명</a:t>
            </a:r>
            <a:endParaRPr lang="en-US" sz="1950" dirty="0"/>
          </a:p>
        </p:txBody>
      </p:sp>
      <p:sp>
        <p:nvSpPr>
          <p:cNvPr id="8" name="Shape 6"/>
          <p:cNvSpPr/>
          <p:nvPr/>
        </p:nvSpPr>
        <p:spPr>
          <a:xfrm>
            <a:off x="7303770" y="2597468"/>
            <a:ext cx="22860" cy="3822263"/>
          </a:xfrm>
          <a:prstGeom prst="roundRect">
            <a:avLst>
              <a:gd name="adj" fmla="val 130232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9" name="Shape 7"/>
          <p:cNvSpPr/>
          <p:nvPr/>
        </p:nvSpPr>
        <p:spPr>
          <a:xfrm>
            <a:off x="6519505" y="2809280"/>
            <a:ext cx="595313" cy="22860"/>
          </a:xfrm>
          <a:prstGeom prst="roundRect">
            <a:avLst>
              <a:gd name="adj" fmla="val 130232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0" name="Shape 8"/>
          <p:cNvSpPr/>
          <p:nvPr/>
        </p:nvSpPr>
        <p:spPr>
          <a:xfrm>
            <a:off x="7091958" y="2597468"/>
            <a:ext cx="446484" cy="446484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1" name="Text 9"/>
          <p:cNvSpPr/>
          <p:nvPr/>
        </p:nvSpPr>
        <p:spPr>
          <a:xfrm>
            <a:off x="7166372" y="2634675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2077045" y="2665690"/>
            <a:ext cx="424588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세션 1: Copilot을 활용한 디자인 씽크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93790" y="3094911"/>
            <a:ext cx="552914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발표자:</a:t>
            </a:r>
            <a:r>
              <a:rPr lang="en-US" sz="15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전대호 MVP (CanRobot CEO, Microsoft 365 Copilot MVP | MCT, Copilot Club Mentor)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93790" y="3849053"/>
            <a:ext cx="552914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시대, 업무 효율을 높이고 창의적인 문제 해결을 위해 '나만의 부사수'를 설계해보는 시간입니다. Microsoft Copilot을 활용해 디자인 씽킹 프로세스를 적용하고, 개인의 업무 스타일과 목표에 맞는 AI 어시스턴트를 구상하는 방법을 단계별로 익힙니다.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515582" y="3999905"/>
            <a:ext cx="595313" cy="22860"/>
          </a:xfrm>
          <a:prstGeom prst="roundRect">
            <a:avLst>
              <a:gd name="adj" fmla="val 130232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6" name="Shape 14"/>
          <p:cNvSpPr/>
          <p:nvPr/>
        </p:nvSpPr>
        <p:spPr>
          <a:xfrm>
            <a:off x="7091958" y="3788093"/>
            <a:ext cx="446484" cy="446484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7" name="Text 15"/>
          <p:cNvSpPr/>
          <p:nvPr/>
        </p:nvSpPr>
        <p:spPr>
          <a:xfrm>
            <a:off x="7166372" y="3825300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8307467" y="3856315"/>
            <a:ext cx="440959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세션 2: Agent Flow로 일하는 AI 만들기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8307467" y="4285536"/>
            <a:ext cx="552914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발표자:</a:t>
            </a:r>
            <a:r>
              <a:rPr lang="en-US" sz="15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진미나 MVP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8307467" y="4722138"/>
            <a:ext cx="552914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Copilot Studio의 Agent Flow를 활용해 실제로 일을 대신해주는 AI를 만들어보는 실습 중심 세션입니다. 복잡한 코딩 없이도 흐름만 설계하면 AI가 업무를 수행하도록 구성하는 방법을 익힙니다. 누구나 따라 할 수 있도록 쉽고 간단하게 '일하는 AI'를 완성해봅니다.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1091446" y="6866215"/>
            <a:ext cx="127451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"AI를 처음 접하는 분들도 하루 만에 실무에 바로 쓸 수 있는 AI 부사수를 완성할 수 있습니다."</a:t>
            </a:r>
            <a:endParaRPr lang="en-US" sz="1550" dirty="0"/>
          </a:p>
        </p:txBody>
      </p:sp>
      <p:sp>
        <p:nvSpPr>
          <p:cNvPr id="22" name="Shape 20"/>
          <p:cNvSpPr/>
          <p:nvPr/>
        </p:nvSpPr>
        <p:spPr>
          <a:xfrm>
            <a:off x="793790" y="6642973"/>
            <a:ext cx="22860" cy="764024"/>
          </a:xfrm>
          <a:prstGeom prst="rect">
            <a:avLst/>
          </a:prstGeom>
          <a:solidFill>
            <a:srgbClr val="F94CAF"/>
          </a:solidFill>
          <a:ln/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6165" y="520541"/>
            <a:ext cx="405051" cy="200620"/>
          </a:xfrm>
          <a:prstGeom prst="roundRect">
            <a:avLst>
              <a:gd name="adj" fmla="val 7253"/>
            </a:avLst>
          </a:prstGeom>
          <a:solidFill>
            <a:srgbClr val="4A022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Text 1"/>
          <p:cNvSpPr/>
          <p:nvPr/>
        </p:nvSpPr>
        <p:spPr>
          <a:xfrm>
            <a:off x="818912" y="556855"/>
            <a:ext cx="259556" cy="127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트랙</a:t>
            </a:r>
            <a:endParaRPr lang="en-US" sz="750" dirty="0"/>
          </a:p>
        </p:txBody>
      </p:sp>
      <p:sp>
        <p:nvSpPr>
          <p:cNvPr id="4" name="Shape 2"/>
          <p:cNvSpPr/>
          <p:nvPr/>
        </p:nvSpPr>
        <p:spPr>
          <a:xfrm>
            <a:off x="1211818" y="512921"/>
            <a:ext cx="428268" cy="215860"/>
          </a:xfrm>
          <a:prstGeom prst="roundRect">
            <a:avLst>
              <a:gd name="adj" fmla="val 6741"/>
            </a:avLst>
          </a:prstGeom>
          <a:noFill/>
          <a:ln w="7620">
            <a:solidFill>
              <a:srgbClr val="F94CA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3"/>
          <p:cNvSpPr/>
          <p:nvPr/>
        </p:nvSpPr>
        <p:spPr>
          <a:xfrm>
            <a:off x="1292185" y="556855"/>
            <a:ext cx="267533" cy="127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50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시간표</a:t>
            </a:r>
            <a:endParaRPr lang="en-US" sz="750" dirty="0"/>
          </a:p>
        </p:txBody>
      </p:sp>
      <p:sp>
        <p:nvSpPr>
          <p:cNvPr id="6" name="Text 4"/>
          <p:cNvSpPr/>
          <p:nvPr/>
        </p:nvSpPr>
        <p:spPr>
          <a:xfrm>
            <a:off x="746165" y="760214"/>
            <a:ext cx="3031450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A트랙 상세 일정</a:t>
            </a:r>
            <a:endParaRPr lang="en-US" sz="2350" dirty="0"/>
          </a:p>
        </p:txBody>
      </p:sp>
      <p:sp>
        <p:nvSpPr>
          <p:cNvPr id="7" name="Shape 5"/>
          <p:cNvSpPr/>
          <p:nvPr/>
        </p:nvSpPr>
        <p:spPr>
          <a:xfrm>
            <a:off x="7307580" y="1257300"/>
            <a:ext cx="15240" cy="5559743"/>
          </a:xfrm>
          <a:prstGeom prst="roundRect">
            <a:avLst>
              <a:gd name="adj" fmla="val 119351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8" name="Shape 6"/>
          <p:cNvSpPr/>
          <p:nvPr/>
        </p:nvSpPr>
        <p:spPr>
          <a:xfrm>
            <a:off x="6966704" y="1734622"/>
            <a:ext cx="363736" cy="15240"/>
          </a:xfrm>
          <a:prstGeom prst="roundRect">
            <a:avLst>
              <a:gd name="adj" fmla="val 119351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778" y="1696819"/>
            <a:ext cx="90845" cy="90845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746165" y="1257300"/>
            <a:ext cx="6205299" cy="970002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5314593" y="1378506"/>
            <a:ext cx="1515666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0교시 (10:00~10:30)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867370" y="1615202"/>
            <a:ext cx="5962888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5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키노트 – 슬기로운 AI 생활 (A, B, C 트랙 공통)</a:t>
            </a:r>
            <a:endParaRPr lang="en-US" sz="950" dirty="0"/>
          </a:p>
        </p:txBody>
      </p:sp>
      <p:sp>
        <p:nvSpPr>
          <p:cNvPr id="13" name="Shape 10"/>
          <p:cNvSpPr/>
          <p:nvPr/>
        </p:nvSpPr>
        <p:spPr>
          <a:xfrm>
            <a:off x="7299960" y="2377202"/>
            <a:ext cx="363736" cy="15240"/>
          </a:xfrm>
          <a:prstGeom prst="roundRect">
            <a:avLst>
              <a:gd name="adj" fmla="val 119351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778" y="2339400"/>
            <a:ext cx="90845" cy="90845"/>
          </a:xfrm>
          <a:prstGeom prst="rect">
            <a:avLst/>
          </a:prstGeom>
        </p:spPr>
      </p:pic>
      <p:sp>
        <p:nvSpPr>
          <p:cNvPr id="15" name="Shape 11"/>
          <p:cNvSpPr/>
          <p:nvPr/>
        </p:nvSpPr>
        <p:spPr>
          <a:xfrm>
            <a:off x="7678936" y="1899880"/>
            <a:ext cx="4488467" cy="970002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6" name="Text 12"/>
          <p:cNvSpPr/>
          <p:nvPr/>
        </p:nvSpPr>
        <p:spPr>
          <a:xfrm>
            <a:off x="7800142" y="2021086"/>
            <a:ext cx="1515666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1교시 (10:40~11:40)</a:t>
            </a:r>
            <a:endParaRPr lang="en-US" sz="1150" dirty="0"/>
          </a:p>
        </p:txBody>
      </p:sp>
      <p:sp>
        <p:nvSpPr>
          <p:cNvPr id="17" name="Text 13"/>
          <p:cNvSpPr/>
          <p:nvPr/>
        </p:nvSpPr>
        <p:spPr>
          <a:xfrm>
            <a:off x="7800142" y="2257782"/>
            <a:ext cx="5962888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세션 1 – Copilot으로 나만의 부사수 설계 (디자인 씽킹 이해)</a:t>
            </a:r>
            <a:endParaRPr lang="en-US" sz="950" dirty="0"/>
          </a:p>
        </p:txBody>
      </p:sp>
      <p:sp>
        <p:nvSpPr>
          <p:cNvPr id="18" name="Shape 14"/>
          <p:cNvSpPr/>
          <p:nvPr/>
        </p:nvSpPr>
        <p:spPr>
          <a:xfrm>
            <a:off x="6966704" y="2940963"/>
            <a:ext cx="363736" cy="15240"/>
          </a:xfrm>
          <a:prstGeom prst="roundRect">
            <a:avLst>
              <a:gd name="adj" fmla="val 119351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778" y="2903160"/>
            <a:ext cx="90845" cy="90845"/>
          </a:xfrm>
          <a:prstGeom prst="rect">
            <a:avLst/>
          </a:prstGeom>
        </p:spPr>
      </p:pic>
      <p:sp>
        <p:nvSpPr>
          <p:cNvPr id="20" name="Shape 15"/>
          <p:cNvSpPr/>
          <p:nvPr/>
        </p:nvSpPr>
        <p:spPr>
          <a:xfrm>
            <a:off x="746165" y="2463641"/>
            <a:ext cx="6205299" cy="970002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1" name="Text 16"/>
          <p:cNvSpPr/>
          <p:nvPr/>
        </p:nvSpPr>
        <p:spPr>
          <a:xfrm>
            <a:off x="5314593" y="2584847"/>
            <a:ext cx="1515666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2교시 (11:40~12:30)</a:t>
            </a:r>
            <a:endParaRPr lang="en-US" sz="1150" dirty="0"/>
          </a:p>
        </p:txBody>
      </p:sp>
      <p:sp>
        <p:nvSpPr>
          <p:cNvPr id="22" name="Text 17"/>
          <p:cNvSpPr/>
          <p:nvPr/>
        </p:nvSpPr>
        <p:spPr>
          <a:xfrm>
            <a:off x="867370" y="2821543"/>
            <a:ext cx="5962888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5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세션 1 – 업무 문제 정의 및 AI 역할 설계</a:t>
            </a:r>
            <a:endParaRPr lang="en-US" sz="950" dirty="0"/>
          </a:p>
        </p:txBody>
      </p:sp>
      <p:sp>
        <p:nvSpPr>
          <p:cNvPr id="23" name="Shape 18"/>
          <p:cNvSpPr/>
          <p:nvPr/>
        </p:nvSpPr>
        <p:spPr>
          <a:xfrm>
            <a:off x="7299960" y="3504843"/>
            <a:ext cx="363736" cy="15240"/>
          </a:xfrm>
          <a:prstGeom prst="roundRect">
            <a:avLst>
              <a:gd name="adj" fmla="val 119351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778" y="3467040"/>
            <a:ext cx="90845" cy="90845"/>
          </a:xfrm>
          <a:prstGeom prst="rect">
            <a:avLst/>
          </a:prstGeom>
        </p:spPr>
      </p:pic>
      <p:sp>
        <p:nvSpPr>
          <p:cNvPr id="25" name="Shape 19"/>
          <p:cNvSpPr/>
          <p:nvPr/>
        </p:nvSpPr>
        <p:spPr>
          <a:xfrm>
            <a:off x="7678936" y="3027521"/>
            <a:ext cx="6205299" cy="970002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6" name="Text 20"/>
          <p:cNvSpPr/>
          <p:nvPr/>
        </p:nvSpPr>
        <p:spPr>
          <a:xfrm>
            <a:off x="7800142" y="3148727"/>
            <a:ext cx="1515666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점심 (12:30~13:30)</a:t>
            </a:r>
            <a:endParaRPr lang="en-US" sz="1150" dirty="0"/>
          </a:p>
        </p:txBody>
      </p:sp>
      <p:sp>
        <p:nvSpPr>
          <p:cNvPr id="27" name="Text 21"/>
          <p:cNvSpPr/>
          <p:nvPr/>
        </p:nvSpPr>
        <p:spPr>
          <a:xfrm>
            <a:off x="7800142" y="3385423"/>
            <a:ext cx="5962888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간단한 샌드위치와 음료 제공</a:t>
            </a:r>
            <a:endParaRPr lang="en-US" sz="950" dirty="0"/>
          </a:p>
        </p:txBody>
      </p:sp>
      <p:sp>
        <p:nvSpPr>
          <p:cNvPr id="28" name="Shape 22"/>
          <p:cNvSpPr/>
          <p:nvPr/>
        </p:nvSpPr>
        <p:spPr>
          <a:xfrm>
            <a:off x="6966704" y="4068723"/>
            <a:ext cx="363736" cy="15240"/>
          </a:xfrm>
          <a:prstGeom prst="roundRect">
            <a:avLst>
              <a:gd name="adj" fmla="val 119351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29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778" y="4030920"/>
            <a:ext cx="90845" cy="90845"/>
          </a:xfrm>
          <a:prstGeom prst="rect">
            <a:avLst/>
          </a:prstGeom>
        </p:spPr>
      </p:pic>
      <p:sp>
        <p:nvSpPr>
          <p:cNvPr id="30" name="Shape 23"/>
          <p:cNvSpPr/>
          <p:nvPr/>
        </p:nvSpPr>
        <p:spPr>
          <a:xfrm>
            <a:off x="746165" y="3591401"/>
            <a:ext cx="6205299" cy="970002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1" name="Text 24"/>
          <p:cNvSpPr/>
          <p:nvPr/>
        </p:nvSpPr>
        <p:spPr>
          <a:xfrm>
            <a:off x="5314593" y="3712607"/>
            <a:ext cx="1515666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3교시 (13:30~14:30)</a:t>
            </a:r>
            <a:endParaRPr lang="en-US" sz="1150" dirty="0"/>
          </a:p>
        </p:txBody>
      </p:sp>
      <p:sp>
        <p:nvSpPr>
          <p:cNvPr id="32" name="Text 25"/>
          <p:cNvSpPr/>
          <p:nvPr/>
        </p:nvSpPr>
        <p:spPr>
          <a:xfrm>
            <a:off x="867370" y="3949303"/>
            <a:ext cx="5962888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5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세션 1 – 개인 맞춤 AI 부사수 컨셉 완성</a:t>
            </a:r>
            <a:endParaRPr lang="en-US" sz="950" dirty="0"/>
          </a:p>
        </p:txBody>
      </p:sp>
      <p:sp>
        <p:nvSpPr>
          <p:cNvPr id="33" name="Shape 26"/>
          <p:cNvSpPr/>
          <p:nvPr/>
        </p:nvSpPr>
        <p:spPr>
          <a:xfrm>
            <a:off x="7299960" y="4632603"/>
            <a:ext cx="363736" cy="15240"/>
          </a:xfrm>
          <a:prstGeom prst="roundRect">
            <a:avLst>
              <a:gd name="adj" fmla="val 119351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34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778" y="4594800"/>
            <a:ext cx="90845" cy="90845"/>
          </a:xfrm>
          <a:prstGeom prst="rect">
            <a:avLst/>
          </a:prstGeom>
        </p:spPr>
      </p:pic>
      <p:sp>
        <p:nvSpPr>
          <p:cNvPr id="35" name="Shape 27"/>
          <p:cNvSpPr/>
          <p:nvPr/>
        </p:nvSpPr>
        <p:spPr>
          <a:xfrm>
            <a:off x="7678936" y="4155281"/>
            <a:ext cx="6205299" cy="970002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6" name="Text 28"/>
          <p:cNvSpPr/>
          <p:nvPr/>
        </p:nvSpPr>
        <p:spPr>
          <a:xfrm>
            <a:off x="7800142" y="4276487"/>
            <a:ext cx="1515666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4교시 (14:30~15:30)</a:t>
            </a:r>
            <a:endParaRPr lang="en-US" sz="1150" dirty="0"/>
          </a:p>
        </p:txBody>
      </p:sp>
      <p:sp>
        <p:nvSpPr>
          <p:cNvPr id="37" name="Text 29"/>
          <p:cNvSpPr/>
          <p:nvPr/>
        </p:nvSpPr>
        <p:spPr>
          <a:xfrm>
            <a:off x="7800142" y="4513183"/>
            <a:ext cx="5962888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세션 2 – Copilot Studio &amp; Agent Flow 이해</a:t>
            </a:r>
            <a:endParaRPr lang="en-US" sz="950" dirty="0"/>
          </a:p>
        </p:txBody>
      </p:sp>
      <p:sp>
        <p:nvSpPr>
          <p:cNvPr id="38" name="Shape 30"/>
          <p:cNvSpPr/>
          <p:nvPr/>
        </p:nvSpPr>
        <p:spPr>
          <a:xfrm>
            <a:off x="6966704" y="5196483"/>
            <a:ext cx="363736" cy="15240"/>
          </a:xfrm>
          <a:prstGeom prst="roundRect">
            <a:avLst>
              <a:gd name="adj" fmla="val 119351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39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778" y="5158680"/>
            <a:ext cx="90845" cy="90845"/>
          </a:xfrm>
          <a:prstGeom prst="rect">
            <a:avLst/>
          </a:prstGeom>
        </p:spPr>
      </p:pic>
      <p:sp>
        <p:nvSpPr>
          <p:cNvPr id="40" name="Shape 31"/>
          <p:cNvSpPr/>
          <p:nvPr/>
        </p:nvSpPr>
        <p:spPr>
          <a:xfrm>
            <a:off x="746165" y="4719161"/>
            <a:ext cx="6205299" cy="970002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1" name="Text 32"/>
          <p:cNvSpPr/>
          <p:nvPr/>
        </p:nvSpPr>
        <p:spPr>
          <a:xfrm>
            <a:off x="5314593" y="4840367"/>
            <a:ext cx="1515666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5교시 (15:30~16:30)</a:t>
            </a:r>
            <a:endParaRPr lang="en-US" sz="1150" dirty="0"/>
          </a:p>
        </p:txBody>
      </p:sp>
      <p:sp>
        <p:nvSpPr>
          <p:cNvPr id="42" name="Text 33"/>
          <p:cNvSpPr/>
          <p:nvPr/>
        </p:nvSpPr>
        <p:spPr>
          <a:xfrm>
            <a:off x="867370" y="5077063"/>
            <a:ext cx="5962888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5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세션 2 – Agent Flow로 일하는 AI 만들기 실습</a:t>
            </a:r>
            <a:endParaRPr lang="en-US" sz="950" dirty="0"/>
          </a:p>
        </p:txBody>
      </p:sp>
      <p:sp>
        <p:nvSpPr>
          <p:cNvPr id="43" name="Shape 34"/>
          <p:cNvSpPr/>
          <p:nvPr/>
        </p:nvSpPr>
        <p:spPr>
          <a:xfrm>
            <a:off x="7299960" y="5760363"/>
            <a:ext cx="363736" cy="15240"/>
          </a:xfrm>
          <a:prstGeom prst="roundRect">
            <a:avLst>
              <a:gd name="adj" fmla="val 119351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4" name="Image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778" y="5722560"/>
            <a:ext cx="90845" cy="90845"/>
          </a:xfrm>
          <a:prstGeom prst="rect">
            <a:avLst/>
          </a:prstGeom>
        </p:spPr>
      </p:pic>
      <p:sp>
        <p:nvSpPr>
          <p:cNvPr id="45" name="Shape 35"/>
          <p:cNvSpPr/>
          <p:nvPr/>
        </p:nvSpPr>
        <p:spPr>
          <a:xfrm>
            <a:off x="7678936" y="5283041"/>
            <a:ext cx="6205299" cy="970002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6" name="Text 36"/>
          <p:cNvSpPr/>
          <p:nvPr/>
        </p:nvSpPr>
        <p:spPr>
          <a:xfrm>
            <a:off x="7800142" y="5404247"/>
            <a:ext cx="1515666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6교시 (16:30~17:30)</a:t>
            </a:r>
            <a:endParaRPr lang="en-US" sz="1150" dirty="0"/>
          </a:p>
        </p:txBody>
      </p:sp>
      <p:sp>
        <p:nvSpPr>
          <p:cNvPr id="47" name="Text 37"/>
          <p:cNvSpPr/>
          <p:nvPr/>
        </p:nvSpPr>
        <p:spPr>
          <a:xfrm>
            <a:off x="7800142" y="5640943"/>
            <a:ext cx="5962888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세션 2 – 업무 자동화 시나리오 완성 및 확장 아이디어</a:t>
            </a:r>
            <a:endParaRPr lang="en-US" sz="950" dirty="0"/>
          </a:p>
        </p:txBody>
      </p:sp>
      <p:sp>
        <p:nvSpPr>
          <p:cNvPr id="48" name="Shape 38"/>
          <p:cNvSpPr/>
          <p:nvPr/>
        </p:nvSpPr>
        <p:spPr>
          <a:xfrm>
            <a:off x="6966704" y="6324243"/>
            <a:ext cx="363736" cy="15240"/>
          </a:xfrm>
          <a:prstGeom prst="roundRect">
            <a:avLst>
              <a:gd name="adj" fmla="val 119351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9" name="Image 8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778" y="6286440"/>
            <a:ext cx="90845" cy="90845"/>
          </a:xfrm>
          <a:prstGeom prst="rect">
            <a:avLst/>
          </a:prstGeom>
        </p:spPr>
      </p:pic>
      <p:sp>
        <p:nvSpPr>
          <p:cNvPr id="50" name="Shape 39"/>
          <p:cNvSpPr/>
          <p:nvPr/>
        </p:nvSpPr>
        <p:spPr>
          <a:xfrm>
            <a:off x="746165" y="5846921"/>
            <a:ext cx="6205299" cy="970002"/>
          </a:xfrm>
          <a:prstGeom prst="roundRect">
            <a:avLst>
              <a:gd name="adj" fmla="val 187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1" name="Text 40"/>
          <p:cNvSpPr/>
          <p:nvPr/>
        </p:nvSpPr>
        <p:spPr>
          <a:xfrm>
            <a:off x="5314593" y="5968127"/>
            <a:ext cx="1515666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7교시 (17:30~18:00)</a:t>
            </a:r>
            <a:endParaRPr lang="en-US" sz="1150" dirty="0"/>
          </a:p>
        </p:txBody>
      </p:sp>
      <p:sp>
        <p:nvSpPr>
          <p:cNvPr id="52" name="Text 41"/>
          <p:cNvSpPr/>
          <p:nvPr/>
        </p:nvSpPr>
        <p:spPr>
          <a:xfrm>
            <a:off x="867370" y="6204823"/>
            <a:ext cx="5962888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5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각 트랙 마무리</a:t>
            </a:r>
            <a:endParaRPr lang="en-US" sz="950" dirty="0"/>
          </a:p>
        </p:txBody>
      </p:sp>
      <p:sp>
        <p:nvSpPr>
          <p:cNvPr id="53" name="Text 42"/>
          <p:cNvSpPr/>
          <p:nvPr/>
        </p:nvSpPr>
        <p:spPr>
          <a:xfrm>
            <a:off x="746165" y="6935272"/>
            <a:ext cx="1818799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94CA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A트랙 참가자 준비물</a:t>
            </a:r>
            <a:endParaRPr lang="en-US" sz="1400" dirty="0"/>
          </a:p>
        </p:txBody>
      </p:sp>
      <p:sp>
        <p:nvSpPr>
          <p:cNvPr id="54" name="Shape 43"/>
          <p:cNvSpPr/>
          <p:nvPr/>
        </p:nvSpPr>
        <p:spPr>
          <a:xfrm>
            <a:off x="746165" y="7280910"/>
            <a:ext cx="272772" cy="272772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5" name="Text 44"/>
          <p:cNvSpPr/>
          <p:nvPr/>
        </p:nvSpPr>
        <p:spPr>
          <a:xfrm>
            <a:off x="1097756" y="7322582"/>
            <a:ext cx="1515666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개인 노트북 필수 지참</a:t>
            </a:r>
            <a:endParaRPr lang="en-US" sz="1150" dirty="0"/>
          </a:p>
        </p:txBody>
      </p:sp>
      <p:sp>
        <p:nvSpPr>
          <p:cNvPr id="56" name="Text 45"/>
          <p:cNvSpPr/>
          <p:nvPr/>
        </p:nvSpPr>
        <p:spPr>
          <a:xfrm>
            <a:off x="1097756" y="7559278"/>
            <a:ext cx="6168152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태블릿 PC는 권장하지 않습니다. 실습을 위해 반드시 개인 노트북을 준비해주세요.</a:t>
            </a:r>
            <a:endParaRPr lang="en-US" sz="950" dirty="0"/>
          </a:p>
        </p:txBody>
      </p:sp>
      <p:sp>
        <p:nvSpPr>
          <p:cNvPr id="57" name="Shape 46"/>
          <p:cNvSpPr/>
          <p:nvPr/>
        </p:nvSpPr>
        <p:spPr>
          <a:xfrm>
            <a:off x="7364373" y="7280910"/>
            <a:ext cx="272772" cy="272772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8" name="Text 47"/>
          <p:cNvSpPr/>
          <p:nvPr/>
        </p:nvSpPr>
        <p:spPr>
          <a:xfrm>
            <a:off x="7715964" y="7322582"/>
            <a:ext cx="2011323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Copilot을 배우고자 하는 의지</a:t>
            </a:r>
            <a:endParaRPr lang="en-US" sz="1150" dirty="0"/>
          </a:p>
        </p:txBody>
      </p:sp>
      <p:sp>
        <p:nvSpPr>
          <p:cNvPr id="59" name="Text 48"/>
          <p:cNvSpPr/>
          <p:nvPr/>
        </p:nvSpPr>
        <p:spPr>
          <a:xfrm>
            <a:off x="7715964" y="7559278"/>
            <a:ext cx="6168271" cy="159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AI를 실무에 적용하고 싶은 열정만 있으면 충분합니다!</a:t>
            </a:r>
            <a:endParaRPr lang="en-US" sz="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907</Words>
  <Application>Microsoft Office PowerPoint</Application>
  <PresentationFormat>사용자 지정</PresentationFormat>
  <Paragraphs>156</Paragraphs>
  <Slides>14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Arial</vt:lpstr>
      <vt:lpstr>Calibri</vt:lpstr>
      <vt:lpstr>Office Theme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MinaJ</dc:creator>
  <cp:lastModifiedBy>Mina JIN</cp:lastModifiedBy>
  <cp:revision>2</cp:revision>
  <dcterms:created xsi:type="dcterms:W3CDTF">2026-01-18T04:05:31Z</dcterms:created>
  <dcterms:modified xsi:type="dcterms:W3CDTF">2026-02-13T12:01:57Z</dcterms:modified>
</cp:coreProperties>
</file>